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3D953-3C53-4E29-841C-AF93D3FA5AE5}" type="datetimeFigureOut">
              <a:rPr lang="en-AU" smtClean="0"/>
              <a:t>7/12/2020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B48B1-743F-4D28-A72E-3A0547D110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214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Guidelines for use: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this slide when presenting at UQ or at any site in Australia, when appropriate.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Remember to pause briefly after acknowledging Country as a sign of respect.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more familiar with acknowledging Country you may add a statement about the event, meeting or forum’s connection with Country. </a:t>
            </a:r>
            <a:b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example; at a higher education event you might acknowledge that the campus has always been a space for teaching, learning, research and collaboration tens of thousands of years before it was established as a university campus, and continues today.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b="0" i="1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to use longer version:</a:t>
            </a:r>
            <a:endParaRPr lang="en-AU" sz="1200" b="0" i="1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the main</a:t>
            </a:r>
            <a:r>
              <a:rPr lang="en-AU" sz="1200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speaker at the event/gathering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the first person to present.</a:t>
            </a:r>
            <a:endParaRPr lang="en-AU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b="0" i="1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lang="en-AU" sz="1200" b="0" i="1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use a shorter version: </a:t>
            </a:r>
            <a:endParaRPr lang="en-AU" sz="1200" b="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not the first person to acknowledge Country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a more informal setting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Thanking a Traditional Owner for welcoming people to Country. </a:t>
            </a:r>
          </a:p>
          <a:p>
            <a:endParaRPr lang="en-AU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b="1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Longer version</a:t>
            </a: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acknowledge the Traditional Owners and their custodianship of the lands on which we meet today. (On behalf of *) I pay our respects to their Ancestors and their descendants, who continue cultural and spiritual connections to Country. We recognise their valuable contributions to Australian and global society.</a:t>
            </a: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If you are hosting an event, meeting or seminar, you might say something like “On behalf of the event organisers or your section….” </a:t>
            </a:r>
          </a:p>
          <a:p>
            <a:endParaRPr lang="en-AU" sz="1200" b="1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b="1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Shorter version</a:t>
            </a: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(too,) acknowledge the Traditional Owners and their custodianship of the lands on which we meet today and pay my respect to their Ancestors and their descendants.</a:t>
            </a:r>
          </a:p>
          <a:p>
            <a:endParaRPr lang="en-AU" sz="120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 last updated June 2019 – content owner is PVC(IE)/ATSISU (contact Nell Angus).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F05BAA-92F6-4DEA-A832-E4B15A2F525C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7106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Guidelines for use: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this slide when presenting at UQ or at any site in Australia, when appropriate.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Remember to pause briefly after acknowledging Country as a sign of respect.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more familiar with acknowledging Country you may add a statement about the event, meeting or forum’s connection with Country. </a:t>
            </a:r>
            <a:b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example; at a higher education event you might acknowledge that the campus has always been a space for teaching, learning, research and collaboration tens of thousands of years before it was established as a university campus, and continues today.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b="0" i="1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to use longer version:</a:t>
            </a:r>
            <a:endParaRPr lang="en-AU" sz="1200" b="0" i="1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the main</a:t>
            </a:r>
            <a:r>
              <a:rPr lang="en-AU" sz="1200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speaker at the event/gathering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the first person to present.</a:t>
            </a:r>
            <a:endParaRPr lang="en-AU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b="0" i="1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</a:t>
            </a:r>
            <a:r>
              <a:rPr lang="en-AU" sz="1200" b="0" i="1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use a shorter version: </a:t>
            </a:r>
            <a:endParaRPr lang="en-AU" sz="1200" b="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not the first person to acknowledge Country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a more informal setting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Thanking a Traditional Owner for welcoming people to Country. </a:t>
            </a:r>
          </a:p>
          <a:p>
            <a:endParaRPr lang="en-AU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b="1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Longer version</a:t>
            </a: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acknowledge the Traditional Owners and their custodianship of the lands on which we meet today. (On behalf of *) I pay our respects to their Ancestors and their descendants, who continue cultural and spiritual connections to Country. We recognise their valuable contributions to Australian and global society.</a:t>
            </a: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If you are hosting an event, meeting or seminar, you might say something like “On behalf of the event organisers or your section….” </a:t>
            </a:r>
          </a:p>
          <a:p>
            <a:endParaRPr lang="en-AU" sz="1200" b="1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b="1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Shorter version</a:t>
            </a:r>
          </a:p>
          <a:p>
            <a:r>
              <a:rPr lang="en-A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(too,) acknowledge the Traditional Owners and their custodianship of the lands on which we meet today and pay my respect to their Ancestors and their descendants.</a:t>
            </a:r>
          </a:p>
          <a:p>
            <a:endParaRPr lang="en-AU" sz="120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A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 last updated June 2019 – content owner is PVC(IE)/ATSISU (contact Nell Angus).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F05BAA-92F6-4DEA-A832-E4B15A2F525C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32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5BEF6F-6263-4F8D-8EB5-8791451073CD}"/>
              </a:ext>
            </a:extLst>
          </p:cNvPr>
          <p:cNvSpPr/>
          <p:nvPr userDrawn="1"/>
        </p:nvSpPr>
        <p:spPr>
          <a:xfrm>
            <a:off x="0" y="0"/>
            <a:ext cx="12192000" cy="9288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3E3223-6328-4488-8A5F-952E87A12E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5"/>
          <a:stretch/>
        </p:blipFill>
        <p:spPr>
          <a:xfrm>
            <a:off x="9852228" y="5499893"/>
            <a:ext cx="2339772" cy="1358107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1160745"/>
            <a:ext cx="10738247" cy="1296144"/>
          </a:xfrm>
        </p:spPr>
        <p:txBody>
          <a:bodyPr anchor="b">
            <a:noAutofit/>
          </a:bodyPr>
          <a:lstStyle>
            <a:lvl1pPr>
              <a:lnSpc>
                <a:spcPts val="5040"/>
              </a:lnSpc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95298" y="2571294"/>
            <a:ext cx="10747200" cy="26752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3240"/>
              </a:lnSpc>
              <a:buNone/>
              <a:defRPr sz="27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[Subtitle]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140420-5D32-4B9D-AAC5-EA821D5940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1" y="4064704"/>
            <a:ext cx="2699772" cy="2793299"/>
          </a:xfrm>
          <a:prstGeom prst="rect">
            <a:avLst/>
          </a:prstGeom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A1484F3-3D7B-466C-B621-2369AAE0DB1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207631"/>
            <a:ext cx="3204000" cy="4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97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2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2A89B-5F40-4031-8108-1BFB255068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5E875C-DD57-4708-A99D-D592761621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22F89E8-AEA0-41B7-97D7-227B19E804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6" y="2279553"/>
            <a:ext cx="5220000" cy="3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200">
                <a:solidFill>
                  <a:schemeClr val="accent1"/>
                </a:solidFill>
              </a:defRPr>
            </a:lvl1pPr>
            <a:lvl2pPr>
              <a:defRPr sz="12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 sz="1200">
                <a:solidFill>
                  <a:schemeClr val="accent1"/>
                </a:solidFill>
              </a:defRPr>
            </a:lvl4pPr>
            <a:lvl5pPr>
              <a:defRPr lang="en-AU" dirty="0"/>
            </a:lvl5pPr>
            <a:lvl6pPr>
              <a:defRPr b="0"/>
            </a:lvl6pPr>
          </a:lstStyle>
          <a:p>
            <a:pPr lvl="5"/>
            <a:r>
              <a:rPr lang="en-US" dirty="0"/>
              <a:t>[Graph title]</a:t>
            </a:r>
            <a:endParaRPr lang="en-AU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93F161-17EB-4DA5-BE00-069D1277B92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95326" y="2696388"/>
            <a:ext cx="5220000" cy="3612337"/>
          </a:xfr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324DF9C-3E8A-469C-8FC9-4938DAA322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9511" y="2279553"/>
            <a:ext cx="5220000" cy="3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200">
                <a:solidFill>
                  <a:schemeClr val="accent1"/>
                </a:solidFill>
              </a:defRPr>
            </a:lvl1pPr>
            <a:lvl2pPr>
              <a:defRPr sz="12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 sz="1200">
                <a:solidFill>
                  <a:schemeClr val="accent1"/>
                </a:solidFill>
              </a:defRPr>
            </a:lvl4pPr>
            <a:lvl5pPr>
              <a:defRPr lang="en-AU" dirty="0"/>
            </a:lvl5pPr>
            <a:lvl6pPr>
              <a:defRPr b="0"/>
            </a:lvl6pPr>
          </a:lstStyle>
          <a:p>
            <a:pPr lvl="5"/>
            <a:r>
              <a:rPr lang="en-US" dirty="0"/>
              <a:t>[Graph title]</a:t>
            </a:r>
            <a:endParaRPr lang="en-AU" dirty="0"/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A027F0FB-D735-4865-B5EA-A50B34F47CA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279511" y="2696388"/>
            <a:ext cx="5220000" cy="3612337"/>
          </a:xfr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29219-BCD0-4496-8C5D-775ED0D27837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AE7F11A-C7DA-440F-83D7-3571E1FAF1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5327" y="1699200"/>
            <a:ext cx="10772776" cy="504825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97ABDCDB-C6CD-4C8C-A5E2-31920BCF53A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F7154F-DE85-4B92-BE63-FC9C5B0FC149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C08FAE1-741A-4147-AD4A-766CC098B7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0701168E-769B-45DB-AFDD-B10DB12B4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2251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5" y="1700212"/>
            <a:ext cx="10801350" cy="2160000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95325" y="4149320"/>
            <a:ext cx="10801350" cy="2160000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64A70-781C-4A35-B011-4415D9D6857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9773C7E2-CDC5-49EC-A9E3-AC0C903734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19668" y="6519171"/>
            <a:ext cx="3360109" cy="240219"/>
          </a:xfrm>
        </p:spPr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423B96-95FF-4790-8D30-9E7B110C4387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D9D3A3A-6391-449C-98D8-8000F53C5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4204264-ED99-42CA-9AA0-998A63609F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F99E85-067E-4D25-84D4-D21BC7C23B71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C68E48-49B8-418B-BA86-C6FED8002F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06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210091-B817-4684-B184-7D4087D1A1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D46C-E3B9-4EED-8ECB-83007B70FC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FF82D3-6289-409B-A057-3D813BA14F7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95325" y="1700213"/>
            <a:ext cx="3384342" cy="4608512"/>
          </a:xfr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lang="en-AU" dirty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3F6BB689-6536-431A-8821-1D05F11A49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406607" y="1700213"/>
            <a:ext cx="3384000" cy="4608512"/>
          </a:xfr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DE3EE136-4551-4345-9B3F-12045A92B81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112597" y="1700213"/>
            <a:ext cx="3384000" cy="4608512"/>
          </a:xfr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FFA529-ABC2-48D5-B054-69D988F2D0E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DA12390-A044-4D48-96A4-00A2D51D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60070F8D-A181-4941-8E6E-89B3B6A120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713AAF-B990-435A-8393-8A687098057E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E32DE4-D188-4655-B345-81AD0F7B8A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04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Third Two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7049" y="1700213"/>
            <a:ext cx="7089626" cy="460851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695325" y="1698659"/>
            <a:ext cx="3384000" cy="460851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BEAB6A-AEF1-462D-95F9-F15190229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5570B25E-86C2-4120-ADF1-BA5A998ACB2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719668" y="6519171"/>
            <a:ext cx="3360109" cy="240219"/>
          </a:xfrm>
        </p:spPr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5E26C-0EA4-4311-8C33-7E0BB26727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A819475F-5544-4974-AE9E-4B8F82C06AF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7ADCB3-94A1-487D-85FB-8FFC9CDD03AB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198469F-EA11-46C7-AAEC-1DCCFFCDF4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ECD0CC0B-EDBE-4119-B030-67B593429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149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hird One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700213"/>
            <a:ext cx="7092000" cy="460851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8112676" y="1700213"/>
            <a:ext cx="3384000" cy="460851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DC021-5712-427A-9A4F-3BEA0E8FD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4C523327-0B7D-4C38-92D5-3F55376A81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719668" y="6519171"/>
            <a:ext cx="3360109" cy="240219"/>
          </a:xfrm>
        </p:spPr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CAE99C-6246-4A8D-9665-8E1EF48C27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[Entity name]</a:t>
            </a:r>
            <a:endParaRPr lang="en-AU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99C00F56-0B94-47B9-B665-E10A225FC23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415799-71FD-449D-8349-3495B06EE871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CDEB36B-7D7C-483E-8547-AC6A66877E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739D336-33BA-494B-81D0-9D8B47FD0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217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Pu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624880"/>
            <a:ext cx="12191999" cy="6233119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AU" dirty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/>
              <a:t>Click icon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90B2496-E1DB-4D4C-859D-CC14426C691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5328" y="1052514"/>
            <a:ext cx="3384548" cy="5263410"/>
          </a:xfrm>
          <a:prstGeom prst="rect">
            <a:avLst/>
          </a:prstGeom>
          <a:solidFill>
            <a:schemeClr val="bg1"/>
          </a:solidFill>
        </p:spPr>
        <p:txBody>
          <a:bodyPr lIns="180000" tIns="1440000" rIns="180000" bIns="180000" anchor="t">
            <a:normAutofit/>
          </a:bodyPr>
          <a:lstStyle>
            <a:lvl1pPr marL="542925" indent="-280988" algn="l">
              <a:buClr>
                <a:schemeClr val="accent1"/>
              </a:buClr>
              <a:buFont typeface="Arial" panose="020B0604020202020204" pitchFamily="34" charset="0"/>
              <a:buChar char="•"/>
              <a:defRPr lang="en-AU" dirty="0"/>
            </a:lvl1pPr>
          </a:lstStyle>
          <a:p>
            <a:pPr lvl="0"/>
            <a:r>
              <a:rPr lang="en-AU" dirty="0"/>
              <a:t>Enter text – You can change the colour of this placeholder under the ‘Shape fill’ menu. Change shape width/height as preferred]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CB796C-2145-4E36-9CCD-4A6E104C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7448" y="1412776"/>
            <a:ext cx="2592288" cy="876470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0D377-DFFF-4D31-BDB5-651C6BEB3C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25E0D7F5-D6F4-4FC8-AA3F-7860223EA4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19668" y="6519171"/>
            <a:ext cx="3360109" cy="240219"/>
          </a:xfrm>
        </p:spPr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3690E2-A6F8-4F49-8E32-5EC5B8A5507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D683528B-5613-4179-BFD8-DFE24675A84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5D19A3-55E4-4A3E-B43F-B4D3EFBE1E1E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1B58DF6-309B-4BE3-BBE4-1BA28FFD90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29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95327" y="1700213"/>
            <a:ext cx="10801349" cy="4249107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AU" dirty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/>
              <a:t>Click icon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95327" y="5949320"/>
            <a:ext cx="10801348" cy="360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0D377-DFFF-4D31-BDB5-651C6BEB3C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25E0D7F5-D6F4-4FC8-AA3F-7860223EA4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19668" y="6519171"/>
            <a:ext cx="3360109" cy="240219"/>
          </a:xfrm>
        </p:spPr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3690E2-A6F8-4F49-8E32-5EC5B8A5507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D683528B-5613-4179-BFD8-DFE24675A84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FA6F18-A6B9-4002-9AF5-5A621B0ECEA9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6667976-37E5-419D-871B-FF7F3279A8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7328C3BB-E5DD-47D4-B3C1-7A89BC1FE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3278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Two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B39BD51-2E8D-4FDD-8EEB-A7A9070EDD6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07048" y="630979"/>
            <a:ext cx="7784951" cy="6234196"/>
          </a:xfrm>
          <a:custGeom>
            <a:avLst/>
            <a:gdLst>
              <a:gd name="connsiteX0" fmla="*/ 0 w 5187576"/>
              <a:gd name="connsiteY0" fmla="*/ 0 h 5919694"/>
              <a:gd name="connsiteX1" fmla="*/ 5187576 w 5187576"/>
              <a:gd name="connsiteY1" fmla="*/ 0 h 5919694"/>
              <a:gd name="connsiteX2" fmla="*/ 5187576 w 5187576"/>
              <a:gd name="connsiteY2" fmla="*/ 5919694 h 5919694"/>
              <a:gd name="connsiteX3" fmla="*/ 0 w 5187576"/>
              <a:gd name="connsiteY3" fmla="*/ 5919694 h 5919694"/>
              <a:gd name="connsiteX4" fmla="*/ 0 w 5187576"/>
              <a:gd name="connsiteY4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5977 w 5193553"/>
              <a:gd name="connsiteY3" fmla="*/ 5919694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687921 w 5193555"/>
              <a:gd name="connsiteY3" fmla="*/ 5101592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537903 w 5193555"/>
              <a:gd name="connsiteY3" fmla="*/ 5916707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12 w 5187688"/>
              <a:gd name="connsiteY0" fmla="*/ 0 h 5919694"/>
              <a:gd name="connsiteX1" fmla="*/ 5187688 w 5187688"/>
              <a:gd name="connsiteY1" fmla="*/ 0 h 5919694"/>
              <a:gd name="connsiteX2" fmla="*/ 5187688 w 5187688"/>
              <a:gd name="connsiteY2" fmla="*/ 5919694 h 5919694"/>
              <a:gd name="connsiteX3" fmla="*/ 2532036 w 5187688"/>
              <a:gd name="connsiteY3" fmla="*/ 5916707 h 5919694"/>
              <a:gd name="connsiteX4" fmla="*/ 21520 w 5187688"/>
              <a:gd name="connsiteY4" fmla="*/ 3298360 h 5919694"/>
              <a:gd name="connsiteX5" fmla="*/ 112 w 5187688"/>
              <a:gd name="connsiteY5" fmla="*/ 0 h 5919694"/>
              <a:gd name="connsiteX0" fmla="*/ 2405 w 5189981"/>
              <a:gd name="connsiteY0" fmla="*/ 0 h 5919694"/>
              <a:gd name="connsiteX1" fmla="*/ 5189981 w 5189981"/>
              <a:gd name="connsiteY1" fmla="*/ 0 h 5919694"/>
              <a:gd name="connsiteX2" fmla="*/ 5189981 w 5189981"/>
              <a:gd name="connsiteY2" fmla="*/ 5919694 h 5919694"/>
              <a:gd name="connsiteX3" fmla="*/ 2534329 w 5189981"/>
              <a:gd name="connsiteY3" fmla="*/ 5916707 h 5919694"/>
              <a:gd name="connsiteX4" fmla="*/ 0 w 5189981"/>
              <a:gd name="connsiteY4" fmla="*/ 3164891 h 5919694"/>
              <a:gd name="connsiteX5" fmla="*/ 2405 w 5189981"/>
              <a:gd name="connsiteY5" fmla="*/ 0 h 5919694"/>
              <a:gd name="connsiteX0" fmla="*/ 2532 w 5190108"/>
              <a:gd name="connsiteY0" fmla="*/ 0 h 5919694"/>
              <a:gd name="connsiteX1" fmla="*/ 5190108 w 5190108"/>
              <a:gd name="connsiteY1" fmla="*/ 0 h 5919694"/>
              <a:gd name="connsiteX2" fmla="*/ 5190108 w 5190108"/>
              <a:gd name="connsiteY2" fmla="*/ 5919694 h 5919694"/>
              <a:gd name="connsiteX3" fmla="*/ 2534456 w 5190108"/>
              <a:gd name="connsiteY3" fmla="*/ 5916707 h 5919694"/>
              <a:gd name="connsiteX4" fmla="*/ 127 w 5190108"/>
              <a:gd name="connsiteY4" fmla="*/ 3164891 h 5919694"/>
              <a:gd name="connsiteX5" fmla="*/ 2532 w 5190108"/>
              <a:gd name="connsiteY5" fmla="*/ 0 h 5919694"/>
              <a:gd name="connsiteX0" fmla="*/ 2464 w 5190040"/>
              <a:gd name="connsiteY0" fmla="*/ 0 h 5919694"/>
              <a:gd name="connsiteX1" fmla="*/ 5190040 w 5190040"/>
              <a:gd name="connsiteY1" fmla="*/ 0 h 5919694"/>
              <a:gd name="connsiteX2" fmla="*/ 5190040 w 5190040"/>
              <a:gd name="connsiteY2" fmla="*/ 5919694 h 5919694"/>
              <a:gd name="connsiteX3" fmla="*/ 2534388 w 5190040"/>
              <a:gd name="connsiteY3" fmla="*/ 5916707 h 5919694"/>
              <a:gd name="connsiteX4" fmla="*/ 59 w 5190040"/>
              <a:gd name="connsiteY4" fmla="*/ 3164891 h 5919694"/>
              <a:gd name="connsiteX5" fmla="*/ 2464 w 5190040"/>
              <a:gd name="connsiteY5" fmla="*/ 0 h 5919694"/>
              <a:gd name="connsiteX0" fmla="*/ 2512 w 5190088"/>
              <a:gd name="connsiteY0" fmla="*/ 0 h 5919694"/>
              <a:gd name="connsiteX1" fmla="*/ 5190088 w 5190088"/>
              <a:gd name="connsiteY1" fmla="*/ 0 h 5919694"/>
              <a:gd name="connsiteX2" fmla="*/ 5190088 w 5190088"/>
              <a:gd name="connsiteY2" fmla="*/ 5919694 h 5919694"/>
              <a:gd name="connsiteX3" fmla="*/ 2534436 w 5190088"/>
              <a:gd name="connsiteY3" fmla="*/ 5916707 h 5919694"/>
              <a:gd name="connsiteX4" fmla="*/ 107 w 5190088"/>
              <a:gd name="connsiteY4" fmla="*/ 3164891 h 5919694"/>
              <a:gd name="connsiteX5" fmla="*/ 2512 w 5190088"/>
              <a:gd name="connsiteY5" fmla="*/ 0 h 5919694"/>
              <a:gd name="connsiteX0" fmla="*/ 2406 w 5189982"/>
              <a:gd name="connsiteY0" fmla="*/ 0 h 5919694"/>
              <a:gd name="connsiteX1" fmla="*/ 5189982 w 5189982"/>
              <a:gd name="connsiteY1" fmla="*/ 0 h 5919694"/>
              <a:gd name="connsiteX2" fmla="*/ 5189982 w 5189982"/>
              <a:gd name="connsiteY2" fmla="*/ 5919694 h 5919694"/>
              <a:gd name="connsiteX3" fmla="*/ 2534330 w 5189982"/>
              <a:gd name="connsiteY3" fmla="*/ 5916707 h 5919694"/>
              <a:gd name="connsiteX4" fmla="*/ 1 w 5189982"/>
              <a:gd name="connsiteY4" fmla="*/ 3164891 h 5919694"/>
              <a:gd name="connsiteX5" fmla="*/ 2406 w 5189982"/>
              <a:gd name="connsiteY5" fmla="*/ 0 h 5919694"/>
              <a:gd name="connsiteX0" fmla="*/ 216 w 5198678"/>
              <a:gd name="connsiteY0" fmla="*/ 333321 h 5919694"/>
              <a:gd name="connsiteX1" fmla="*/ 5198678 w 5198678"/>
              <a:gd name="connsiteY1" fmla="*/ 0 h 5919694"/>
              <a:gd name="connsiteX2" fmla="*/ 5198678 w 5198678"/>
              <a:gd name="connsiteY2" fmla="*/ 5919694 h 5919694"/>
              <a:gd name="connsiteX3" fmla="*/ 2543026 w 5198678"/>
              <a:gd name="connsiteY3" fmla="*/ 5916707 h 5919694"/>
              <a:gd name="connsiteX4" fmla="*/ 8697 w 5198678"/>
              <a:gd name="connsiteY4" fmla="*/ 3164891 h 5919694"/>
              <a:gd name="connsiteX5" fmla="*/ 216 w 5198678"/>
              <a:gd name="connsiteY5" fmla="*/ 333321 h 5919694"/>
              <a:gd name="connsiteX0" fmla="*/ 216 w 5198678"/>
              <a:gd name="connsiteY0" fmla="*/ 0 h 5586373"/>
              <a:gd name="connsiteX1" fmla="*/ 5198678 w 5198678"/>
              <a:gd name="connsiteY1" fmla="*/ 28985 h 5586373"/>
              <a:gd name="connsiteX2" fmla="*/ 5198678 w 5198678"/>
              <a:gd name="connsiteY2" fmla="*/ 5586373 h 5586373"/>
              <a:gd name="connsiteX3" fmla="*/ 2543026 w 5198678"/>
              <a:gd name="connsiteY3" fmla="*/ 5583386 h 5586373"/>
              <a:gd name="connsiteX4" fmla="*/ 8697 w 5198678"/>
              <a:gd name="connsiteY4" fmla="*/ 2831570 h 5586373"/>
              <a:gd name="connsiteX5" fmla="*/ 216 w 5198678"/>
              <a:gd name="connsiteY5" fmla="*/ 0 h 5586373"/>
              <a:gd name="connsiteX0" fmla="*/ 216 w 5198678"/>
              <a:gd name="connsiteY0" fmla="*/ 0 h 5571881"/>
              <a:gd name="connsiteX1" fmla="*/ 5198678 w 5198678"/>
              <a:gd name="connsiteY1" fmla="*/ 14493 h 5571881"/>
              <a:gd name="connsiteX2" fmla="*/ 5198678 w 5198678"/>
              <a:gd name="connsiteY2" fmla="*/ 5571881 h 5571881"/>
              <a:gd name="connsiteX3" fmla="*/ 2543026 w 5198678"/>
              <a:gd name="connsiteY3" fmla="*/ 5568894 h 5571881"/>
              <a:gd name="connsiteX4" fmla="*/ 8697 w 5198678"/>
              <a:gd name="connsiteY4" fmla="*/ 2817078 h 5571881"/>
              <a:gd name="connsiteX5" fmla="*/ 216 w 5198678"/>
              <a:gd name="connsiteY5" fmla="*/ 0 h 5571881"/>
              <a:gd name="connsiteX0" fmla="*/ 216 w 5198678"/>
              <a:gd name="connsiteY0" fmla="*/ 15941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15941 h 5587822"/>
              <a:gd name="connsiteX0" fmla="*/ 216 w 5198678"/>
              <a:gd name="connsiteY0" fmla="*/ 629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629 h 5587822"/>
              <a:gd name="connsiteX0" fmla="*/ 454 w 5198916"/>
              <a:gd name="connsiteY0" fmla="*/ 629 h 5587822"/>
              <a:gd name="connsiteX1" fmla="*/ 5198916 w 5198916"/>
              <a:gd name="connsiteY1" fmla="*/ 0 h 5587822"/>
              <a:gd name="connsiteX2" fmla="*/ 5198916 w 5198916"/>
              <a:gd name="connsiteY2" fmla="*/ 5587822 h 5587822"/>
              <a:gd name="connsiteX3" fmla="*/ 2543264 w 5198916"/>
              <a:gd name="connsiteY3" fmla="*/ 5584835 h 5587822"/>
              <a:gd name="connsiteX4" fmla="*/ 1791 w 5198916"/>
              <a:gd name="connsiteY4" fmla="*/ 3144946 h 5587822"/>
              <a:gd name="connsiteX5" fmla="*/ 454 w 5198916"/>
              <a:gd name="connsiteY5" fmla="*/ 629 h 5587822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98916" h="5593381">
                <a:moveTo>
                  <a:pt x="454" y="629"/>
                </a:moveTo>
                <a:lnTo>
                  <a:pt x="5198916" y="0"/>
                </a:lnTo>
                <a:lnTo>
                  <a:pt x="5198916" y="5587822"/>
                </a:lnTo>
                <a:lnTo>
                  <a:pt x="1718207" y="5593381"/>
                </a:lnTo>
                <a:cubicBezTo>
                  <a:pt x="689093" y="5283249"/>
                  <a:pt x="-8821" y="3998617"/>
                  <a:pt x="1791" y="3144946"/>
                </a:cubicBezTo>
                <a:cubicBezTo>
                  <a:pt x="3783" y="1941683"/>
                  <a:pt x="-1538" y="1203892"/>
                  <a:pt x="454" y="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B945E3-14E3-4804-9C19-FEC6CFB9A2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6" y="2204864"/>
            <a:ext cx="3384000" cy="4093424"/>
          </a:xfrm>
          <a:prstGeom prst="rect">
            <a:avLst/>
          </a:prstGeom>
        </p:spPr>
        <p:txBody>
          <a:bodyPr/>
          <a:lstStyle>
            <a:lvl1pPr>
              <a:buNone/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lang="en-AU" dirty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D0FAE-3953-4EE5-ADCD-BB5BCA72CF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F1548D-4CF2-410E-9EAF-5FFD92B8BD25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4FFD650-D01F-491D-B510-1C0C7A868A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DFCBBC-8906-4BED-9DB4-F37D43569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52736"/>
            <a:ext cx="3384549" cy="1008112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470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FB0C548-DD10-4ED1-BA05-293A119D2AE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99776" y="619522"/>
            <a:ext cx="6096132" cy="6238324"/>
          </a:xfrm>
          <a:custGeom>
            <a:avLst/>
            <a:gdLst>
              <a:gd name="connsiteX0" fmla="*/ 0 w 5187576"/>
              <a:gd name="connsiteY0" fmla="*/ 0 h 5919694"/>
              <a:gd name="connsiteX1" fmla="*/ 5187576 w 5187576"/>
              <a:gd name="connsiteY1" fmla="*/ 0 h 5919694"/>
              <a:gd name="connsiteX2" fmla="*/ 5187576 w 5187576"/>
              <a:gd name="connsiteY2" fmla="*/ 5919694 h 5919694"/>
              <a:gd name="connsiteX3" fmla="*/ 0 w 5187576"/>
              <a:gd name="connsiteY3" fmla="*/ 5919694 h 5919694"/>
              <a:gd name="connsiteX4" fmla="*/ 0 w 5187576"/>
              <a:gd name="connsiteY4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5977 w 5193553"/>
              <a:gd name="connsiteY3" fmla="*/ 5919694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687921 w 5193555"/>
              <a:gd name="connsiteY3" fmla="*/ 5101592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537903 w 5193555"/>
              <a:gd name="connsiteY3" fmla="*/ 5916707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12 w 5187688"/>
              <a:gd name="connsiteY0" fmla="*/ 0 h 5919694"/>
              <a:gd name="connsiteX1" fmla="*/ 5187688 w 5187688"/>
              <a:gd name="connsiteY1" fmla="*/ 0 h 5919694"/>
              <a:gd name="connsiteX2" fmla="*/ 5187688 w 5187688"/>
              <a:gd name="connsiteY2" fmla="*/ 5919694 h 5919694"/>
              <a:gd name="connsiteX3" fmla="*/ 2532036 w 5187688"/>
              <a:gd name="connsiteY3" fmla="*/ 5916707 h 5919694"/>
              <a:gd name="connsiteX4" fmla="*/ 21520 w 5187688"/>
              <a:gd name="connsiteY4" fmla="*/ 3298360 h 5919694"/>
              <a:gd name="connsiteX5" fmla="*/ 112 w 5187688"/>
              <a:gd name="connsiteY5" fmla="*/ 0 h 5919694"/>
              <a:gd name="connsiteX0" fmla="*/ 2405 w 5189981"/>
              <a:gd name="connsiteY0" fmla="*/ 0 h 5919694"/>
              <a:gd name="connsiteX1" fmla="*/ 5189981 w 5189981"/>
              <a:gd name="connsiteY1" fmla="*/ 0 h 5919694"/>
              <a:gd name="connsiteX2" fmla="*/ 5189981 w 5189981"/>
              <a:gd name="connsiteY2" fmla="*/ 5919694 h 5919694"/>
              <a:gd name="connsiteX3" fmla="*/ 2534329 w 5189981"/>
              <a:gd name="connsiteY3" fmla="*/ 5916707 h 5919694"/>
              <a:gd name="connsiteX4" fmla="*/ 0 w 5189981"/>
              <a:gd name="connsiteY4" fmla="*/ 3164891 h 5919694"/>
              <a:gd name="connsiteX5" fmla="*/ 2405 w 5189981"/>
              <a:gd name="connsiteY5" fmla="*/ 0 h 5919694"/>
              <a:gd name="connsiteX0" fmla="*/ 2532 w 5190108"/>
              <a:gd name="connsiteY0" fmla="*/ 0 h 5919694"/>
              <a:gd name="connsiteX1" fmla="*/ 5190108 w 5190108"/>
              <a:gd name="connsiteY1" fmla="*/ 0 h 5919694"/>
              <a:gd name="connsiteX2" fmla="*/ 5190108 w 5190108"/>
              <a:gd name="connsiteY2" fmla="*/ 5919694 h 5919694"/>
              <a:gd name="connsiteX3" fmla="*/ 2534456 w 5190108"/>
              <a:gd name="connsiteY3" fmla="*/ 5916707 h 5919694"/>
              <a:gd name="connsiteX4" fmla="*/ 127 w 5190108"/>
              <a:gd name="connsiteY4" fmla="*/ 3164891 h 5919694"/>
              <a:gd name="connsiteX5" fmla="*/ 2532 w 5190108"/>
              <a:gd name="connsiteY5" fmla="*/ 0 h 5919694"/>
              <a:gd name="connsiteX0" fmla="*/ 2464 w 5190040"/>
              <a:gd name="connsiteY0" fmla="*/ 0 h 5919694"/>
              <a:gd name="connsiteX1" fmla="*/ 5190040 w 5190040"/>
              <a:gd name="connsiteY1" fmla="*/ 0 h 5919694"/>
              <a:gd name="connsiteX2" fmla="*/ 5190040 w 5190040"/>
              <a:gd name="connsiteY2" fmla="*/ 5919694 h 5919694"/>
              <a:gd name="connsiteX3" fmla="*/ 2534388 w 5190040"/>
              <a:gd name="connsiteY3" fmla="*/ 5916707 h 5919694"/>
              <a:gd name="connsiteX4" fmla="*/ 59 w 5190040"/>
              <a:gd name="connsiteY4" fmla="*/ 3164891 h 5919694"/>
              <a:gd name="connsiteX5" fmla="*/ 2464 w 5190040"/>
              <a:gd name="connsiteY5" fmla="*/ 0 h 5919694"/>
              <a:gd name="connsiteX0" fmla="*/ 2512 w 5190088"/>
              <a:gd name="connsiteY0" fmla="*/ 0 h 5919694"/>
              <a:gd name="connsiteX1" fmla="*/ 5190088 w 5190088"/>
              <a:gd name="connsiteY1" fmla="*/ 0 h 5919694"/>
              <a:gd name="connsiteX2" fmla="*/ 5190088 w 5190088"/>
              <a:gd name="connsiteY2" fmla="*/ 5919694 h 5919694"/>
              <a:gd name="connsiteX3" fmla="*/ 2534436 w 5190088"/>
              <a:gd name="connsiteY3" fmla="*/ 5916707 h 5919694"/>
              <a:gd name="connsiteX4" fmla="*/ 107 w 5190088"/>
              <a:gd name="connsiteY4" fmla="*/ 3164891 h 5919694"/>
              <a:gd name="connsiteX5" fmla="*/ 2512 w 5190088"/>
              <a:gd name="connsiteY5" fmla="*/ 0 h 5919694"/>
              <a:gd name="connsiteX0" fmla="*/ 2406 w 5189982"/>
              <a:gd name="connsiteY0" fmla="*/ 0 h 5919694"/>
              <a:gd name="connsiteX1" fmla="*/ 5189982 w 5189982"/>
              <a:gd name="connsiteY1" fmla="*/ 0 h 5919694"/>
              <a:gd name="connsiteX2" fmla="*/ 5189982 w 5189982"/>
              <a:gd name="connsiteY2" fmla="*/ 5919694 h 5919694"/>
              <a:gd name="connsiteX3" fmla="*/ 2534330 w 5189982"/>
              <a:gd name="connsiteY3" fmla="*/ 5916707 h 5919694"/>
              <a:gd name="connsiteX4" fmla="*/ 1 w 5189982"/>
              <a:gd name="connsiteY4" fmla="*/ 3164891 h 5919694"/>
              <a:gd name="connsiteX5" fmla="*/ 2406 w 5189982"/>
              <a:gd name="connsiteY5" fmla="*/ 0 h 5919694"/>
              <a:gd name="connsiteX0" fmla="*/ 216 w 5198678"/>
              <a:gd name="connsiteY0" fmla="*/ 333321 h 5919694"/>
              <a:gd name="connsiteX1" fmla="*/ 5198678 w 5198678"/>
              <a:gd name="connsiteY1" fmla="*/ 0 h 5919694"/>
              <a:gd name="connsiteX2" fmla="*/ 5198678 w 5198678"/>
              <a:gd name="connsiteY2" fmla="*/ 5919694 h 5919694"/>
              <a:gd name="connsiteX3" fmla="*/ 2543026 w 5198678"/>
              <a:gd name="connsiteY3" fmla="*/ 5916707 h 5919694"/>
              <a:gd name="connsiteX4" fmla="*/ 8697 w 5198678"/>
              <a:gd name="connsiteY4" fmla="*/ 3164891 h 5919694"/>
              <a:gd name="connsiteX5" fmla="*/ 216 w 5198678"/>
              <a:gd name="connsiteY5" fmla="*/ 333321 h 5919694"/>
              <a:gd name="connsiteX0" fmla="*/ 216 w 5198678"/>
              <a:gd name="connsiteY0" fmla="*/ 0 h 5586373"/>
              <a:gd name="connsiteX1" fmla="*/ 5198678 w 5198678"/>
              <a:gd name="connsiteY1" fmla="*/ 28985 h 5586373"/>
              <a:gd name="connsiteX2" fmla="*/ 5198678 w 5198678"/>
              <a:gd name="connsiteY2" fmla="*/ 5586373 h 5586373"/>
              <a:gd name="connsiteX3" fmla="*/ 2543026 w 5198678"/>
              <a:gd name="connsiteY3" fmla="*/ 5583386 h 5586373"/>
              <a:gd name="connsiteX4" fmla="*/ 8697 w 5198678"/>
              <a:gd name="connsiteY4" fmla="*/ 2831570 h 5586373"/>
              <a:gd name="connsiteX5" fmla="*/ 216 w 5198678"/>
              <a:gd name="connsiteY5" fmla="*/ 0 h 5586373"/>
              <a:gd name="connsiteX0" fmla="*/ 216 w 5198678"/>
              <a:gd name="connsiteY0" fmla="*/ 0 h 5571881"/>
              <a:gd name="connsiteX1" fmla="*/ 5198678 w 5198678"/>
              <a:gd name="connsiteY1" fmla="*/ 14493 h 5571881"/>
              <a:gd name="connsiteX2" fmla="*/ 5198678 w 5198678"/>
              <a:gd name="connsiteY2" fmla="*/ 5571881 h 5571881"/>
              <a:gd name="connsiteX3" fmla="*/ 2543026 w 5198678"/>
              <a:gd name="connsiteY3" fmla="*/ 5568894 h 5571881"/>
              <a:gd name="connsiteX4" fmla="*/ 8697 w 5198678"/>
              <a:gd name="connsiteY4" fmla="*/ 2817078 h 5571881"/>
              <a:gd name="connsiteX5" fmla="*/ 216 w 5198678"/>
              <a:gd name="connsiteY5" fmla="*/ 0 h 5571881"/>
              <a:gd name="connsiteX0" fmla="*/ 216 w 5198678"/>
              <a:gd name="connsiteY0" fmla="*/ 15941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15941 h 5587822"/>
              <a:gd name="connsiteX0" fmla="*/ 216 w 5198678"/>
              <a:gd name="connsiteY0" fmla="*/ 629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629 h 5587822"/>
              <a:gd name="connsiteX0" fmla="*/ 454 w 5198916"/>
              <a:gd name="connsiteY0" fmla="*/ 629 h 5587822"/>
              <a:gd name="connsiteX1" fmla="*/ 5198916 w 5198916"/>
              <a:gd name="connsiteY1" fmla="*/ 0 h 5587822"/>
              <a:gd name="connsiteX2" fmla="*/ 5198916 w 5198916"/>
              <a:gd name="connsiteY2" fmla="*/ 5587822 h 5587822"/>
              <a:gd name="connsiteX3" fmla="*/ 2543264 w 5198916"/>
              <a:gd name="connsiteY3" fmla="*/ 5584835 h 5587822"/>
              <a:gd name="connsiteX4" fmla="*/ 1791 w 5198916"/>
              <a:gd name="connsiteY4" fmla="*/ 3144946 h 5587822"/>
              <a:gd name="connsiteX5" fmla="*/ 454 w 5198916"/>
              <a:gd name="connsiteY5" fmla="*/ 629 h 5587822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4083303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4089175"/>
              <a:gd name="connsiteY0" fmla="*/ 629 h 5595711"/>
              <a:gd name="connsiteX1" fmla="*/ 4083303 w 4089175"/>
              <a:gd name="connsiteY1" fmla="*/ 0 h 5595711"/>
              <a:gd name="connsiteX2" fmla="*/ 4089175 w 4089175"/>
              <a:gd name="connsiteY2" fmla="*/ 5595711 h 5595711"/>
              <a:gd name="connsiteX3" fmla="*/ 1718207 w 4089175"/>
              <a:gd name="connsiteY3" fmla="*/ 5593381 h 5595711"/>
              <a:gd name="connsiteX4" fmla="*/ 1791 w 4089175"/>
              <a:gd name="connsiteY4" fmla="*/ 3144946 h 5595711"/>
              <a:gd name="connsiteX5" fmla="*/ 454 w 4089175"/>
              <a:gd name="connsiteY5" fmla="*/ 629 h 5595711"/>
              <a:gd name="connsiteX0" fmla="*/ 454 w 4083340"/>
              <a:gd name="connsiteY0" fmla="*/ 629 h 5593381"/>
              <a:gd name="connsiteX1" fmla="*/ 4083303 w 4083340"/>
              <a:gd name="connsiteY1" fmla="*/ 0 h 5593381"/>
              <a:gd name="connsiteX2" fmla="*/ 4012844 w 4083340"/>
              <a:gd name="connsiteY2" fmla="*/ 5591438 h 5593381"/>
              <a:gd name="connsiteX3" fmla="*/ 1718207 w 4083340"/>
              <a:gd name="connsiteY3" fmla="*/ 5593381 h 5593381"/>
              <a:gd name="connsiteX4" fmla="*/ 1791 w 4083340"/>
              <a:gd name="connsiteY4" fmla="*/ 3144946 h 5593381"/>
              <a:gd name="connsiteX5" fmla="*/ 454 w 4083340"/>
              <a:gd name="connsiteY5" fmla="*/ 629 h 5593381"/>
              <a:gd name="connsiteX0" fmla="*/ 454 w 4083459"/>
              <a:gd name="connsiteY0" fmla="*/ 629 h 5593381"/>
              <a:gd name="connsiteX1" fmla="*/ 4083303 w 4083459"/>
              <a:gd name="connsiteY1" fmla="*/ 0 h 5593381"/>
              <a:gd name="connsiteX2" fmla="*/ 4070093 w 4083459"/>
              <a:gd name="connsiteY2" fmla="*/ 5591439 h 5593381"/>
              <a:gd name="connsiteX3" fmla="*/ 1718207 w 4083459"/>
              <a:gd name="connsiteY3" fmla="*/ 5593381 h 5593381"/>
              <a:gd name="connsiteX4" fmla="*/ 1791 w 4083459"/>
              <a:gd name="connsiteY4" fmla="*/ 3144946 h 5593381"/>
              <a:gd name="connsiteX5" fmla="*/ 454 w 4083459"/>
              <a:gd name="connsiteY5" fmla="*/ 629 h 5593381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454 w 4070093"/>
              <a:gd name="connsiteY0" fmla="*/ 0 h 5592752"/>
              <a:gd name="connsiteX1" fmla="*/ 3943363 w 4070093"/>
              <a:gd name="connsiteY1" fmla="*/ 324970 h 5592752"/>
              <a:gd name="connsiteX2" fmla="*/ 4070093 w 4070093"/>
              <a:gd name="connsiteY2" fmla="*/ 5590810 h 5592752"/>
              <a:gd name="connsiteX3" fmla="*/ 1718207 w 4070093"/>
              <a:gd name="connsiteY3" fmla="*/ 5592752 h 5592752"/>
              <a:gd name="connsiteX4" fmla="*/ 1791 w 4070093"/>
              <a:gd name="connsiteY4" fmla="*/ 3144317 h 5592752"/>
              <a:gd name="connsiteX5" fmla="*/ 454 w 4070093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10480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51501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14049 w 4069424"/>
              <a:gd name="connsiteY0" fmla="*/ 174112 h 5602782"/>
              <a:gd name="connsiteX1" fmla="*/ 4068911 w 4069424"/>
              <a:gd name="connsiteY1" fmla="*/ 0 h 5602782"/>
              <a:gd name="connsiteX2" fmla="*/ 4068422 w 4069424"/>
              <a:gd name="connsiteY2" fmla="*/ 5600840 h 5602782"/>
              <a:gd name="connsiteX3" fmla="*/ 1716536 w 4069424"/>
              <a:gd name="connsiteY3" fmla="*/ 5602782 h 5602782"/>
              <a:gd name="connsiteX4" fmla="*/ 120 w 4069424"/>
              <a:gd name="connsiteY4" fmla="*/ 3154347 h 5602782"/>
              <a:gd name="connsiteX5" fmla="*/ 14049 w 4069424"/>
              <a:gd name="connsiteY5" fmla="*/ 174112 h 560278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454 w 4070093"/>
              <a:gd name="connsiteY0" fmla="*/ 0 h 5592752"/>
              <a:gd name="connsiteX1" fmla="*/ 4065493 w 4070093"/>
              <a:gd name="connsiteY1" fmla="*/ 51501 h 5592752"/>
              <a:gd name="connsiteX2" fmla="*/ 4070093 w 4070093"/>
              <a:gd name="connsiteY2" fmla="*/ 5590810 h 5592752"/>
              <a:gd name="connsiteX3" fmla="*/ 1718207 w 4070093"/>
              <a:gd name="connsiteY3" fmla="*/ 5592752 h 5592752"/>
              <a:gd name="connsiteX4" fmla="*/ 1791 w 4070093"/>
              <a:gd name="connsiteY4" fmla="*/ 3144317 h 5592752"/>
              <a:gd name="connsiteX5" fmla="*/ 454 w 4070093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9341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4333 h 5597085"/>
              <a:gd name="connsiteX1" fmla="*/ 4070582 w 4071095"/>
              <a:gd name="connsiteY1" fmla="*/ 0 h 5597085"/>
              <a:gd name="connsiteX2" fmla="*/ 4070093 w 4071095"/>
              <a:gd name="connsiteY2" fmla="*/ 5595143 h 5597085"/>
              <a:gd name="connsiteX3" fmla="*/ 1718207 w 4071095"/>
              <a:gd name="connsiteY3" fmla="*/ 5597085 h 5597085"/>
              <a:gd name="connsiteX4" fmla="*/ 1791 w 4071095"/>
              <a:gd name="connsiteY4" fmla="*/ 3148650 h 5597085"/>
              <a:gd name="connsiteX5" fmla="*/ 454 w 4071095"/>
              <a:gd name="connsiteY5" fmla="*/ 4333 h 5597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71095" h="5597085">
                <a:moveTo>
                  <a:pt x="454" y="4333"/>
                </a:moveTo>
                <a:lnTo>
                  <a:pt x="4070582" y="0"/>
                </a:lnTo>
                <a:cubicBezTo>
                  <a:pt x="4072539" y="1865237"/>
                  <a:pt x="4068136" y="3729906"/>
                  <a:pt x="4070093" y="5595143"/>
                </a:cubicBezTo>
                <a:lnTo>
                  <a:pt x="1718207" y="5597085"/>
                </a:lnTo>
                <a:cubicBezTo>
                  <a:pt x="689093" y="5286953"/>
                  <a:pt x="-8821" y="4002321"/>
                  <a:pt x="1791" y="3148650"/>
                </a:cubicBezTo>
                <a:cubicBezTo>
                  <a:pt x="3783" y="1945387"/>
                  <a:pt x="-1538" y="1207596"/>
                  <a:pt x="454" y="4333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9939388E-DE68-4319-9112-7BA5E2C40E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5326" y="1700213"/>
            <a:ext cx="5208588" cy="460851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spcAft>
                <a:spcPts val="600"/>
              </a:spcAft>
              <a:defRPr lang="en-US" dirty="0"/>
            </a:lvl5pPr>
            <a:lvl6pPr>
              <a:defRPr lang="en-AU" dirty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4E8D8-7819-4122-838F-7CED981EC3B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8E5BD460-2E08-418B-9ED2-FED7577890A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D1E0F1-AFFA-42EB-BA75-DA2D4500467E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BE6FC7D-C34E-46C7-8941-E28D2138AB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080EDC1B-18C6-4124-ACB9-D441CF15F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52736"/>
            <a:ext cx="5208587" cy="468000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043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One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FB0C548-DD10-4ED1-BA05-293A119D2AE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27980" y="619866"/>
            <a:ext cx="4065161" cy="6239970"/>
          </a:xfrm>
          <a:custGeom>
            <a:avLst/>
            <a:gdLst>
              <a:gd name="connsiteX0" fmla="*/ 0 w 5187576"/>
              <a:gd name="connsiteY0" fmla="*/ 0 h 5919694"/>
              <a:gd name="connsiteX1" fmla="*/ 5187576 w 5187576"/>
              <a:gd name="connsiteY1" fmla="*/ 0 h 5919694"/>
              <a:gd name="connsiteX2" fmla="*/ 5187576 w 5187576"/>
              <a:gd name="connsiteY2" fmla="*/ 5919694 h 5919694"/>
              <a:gd name="connsiteX3" fmla="*/ 0 w 5187576"/>
              <a:gd name="connsiteY3" fmla="*/ 5919694 h 5919694"/>
              <a:gd name="connsiteX4" fmla="*/ 0 w 5187576"/>
              <a:gd name="connsiteY4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5977 w 5193553"/>
              <a:gd name="connsiteY3" fmla="*/ 5919694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687921 w 5193555"/>
              <a:gd name="connsiteY3" fmla="*/ 5101592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537903 w 5193555"/>
              <a:gd name="connsiteY3" fmla="*/ 5916707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12 w 5187688"/>
              <a:gd name="connsiteY0" fmla="*/ 0 h 5919694"/>
              <a:gd name="connsiteX1" fmla="*/ 5187688 w 5187688"/>
              <a:gd name="connsiteY1" fmla="*/ 0 h 5919694"/>
              <a:gd name="connsiteX2" fmla="*/ 5187688 w 5187688"/>
              <a:gd name="connsiteY2" fmla="*/ 5919694 h 5919694"/>
              <a:gd name="connsiteX3" fmla="*/ 2532036 w 5187688"/>
              <a:gd name="connsiteY3" fmla="*/ 5916707 h 5919694"/>
              <a:gd name="connsiteX4" fmla="*/ 21520 w 5187688"/>
              <a:gd name="connsiteY4" fmla="*/ 3298360 h 5919694"/>
              <a:gd name="connsiteX5" fmla="*/ 112 w 5187688"/>
              <a:gd name="connsiteY5" fmla="*/ 0 h 5919694"/>
              <a:gd name="connsiteX0" fmla="*/ 2405 w 5189981"/>
              <a:gd name="connsiteY0" fmla="*/ 0 h 5919694"/>
              <a:gd name="connsiteX1" fmla="*/ 5189981 w 5189981"/>
              <a:gd name="connsiteY1" fmla="*/ 0 h 5919694"/>
              <a:gd name="connsiteX2" fmla="*/ 5189981 w 5189981"/>
              <a:gd name="connsiteY2" fmla="*/ 5919694 h 5919694"/>
              <a:gd name="connsiteX3" fmla="*/ 2534329 w 5189981"/>
              <a:gd name="connsiteY3" fmla="*/ 5916707 h 5919694"/>
              <a:gd name="connsiteX4" fmla="*/ 0 w 5189981"/>
              <a:gd name="connsiteY4" fmla="*/ 3164891 h 5919694"/>
              <a:gd name="connsiteX5" fmla="*/ 2405 w 5189981"/>
              <a:gd name="connsiteY5" fmla="*/ 0 h 5919694"/>
              <a:gd name="connsiteX0" fmla="*/ 2532 w 5190108"/>
              <a:gd name="connsiteY0" fmla="*/ 0 h 5919694"/>
              <a:gd name="connsiteX1" fmla="*/ 5190108 w 5190108"/>
              <a:gd name="connsiteY1" fmla="*/ 0 h 5919694"/>
              <a:gd name="connsiteX2" fmla="*/ 5190108 w 5190108"/>
              <a:gd name="connsiteY2" fmla="*/ 5919694 h 5919694"/>
              <a:gd name="connsiteX3" fmla="*/ 2534456 w 5190108"/>
              <a:gd name="connsiteY3" fmla="*/ 5916707 h 5919694"/>
              <a:gd name="connsiteX4" fmla="*/ 127 w 5190108"/>
              <a:gd name="connsiteY4" fmla="*/ 3164891 h 5919694"/>
              <a:gd name="connsiteX5" fmla="*/ 2532 w 5190108"/>
              <a:gd name="connsiteY5" fmla="*/ 0 h 5919694"/>
              <a:gd name="connsiteX0" fmla="*/ 2464 w 5190040"/>
              <a:gd name="connsiteY0" fmla="*/ 0 h 5919694"/>
              <a:gd name="connsiteX1" fmla="*/ 5190040 w 5190040"/>
              <a:gd name="connsiteY1" fmla="*/ 0 h 5919694"/>
              <a:gd name="connsiteX2" fmla="*/ 5190040 w 5190040"/>
              <a:gd name="connsiteY2" fmla="*/ 5919694 h 5919694"/>
              <a:gd name="connsiteX3" fmla="*/ 2534388 w 5190040"/>
              <a:gd name="connsiteY3" fmla="*/ 5916707 h 5919694"/>
              <a:gd name="connsiteX4" fmla="*/ 59 w 5190040"/>
              <a:gd name="connsiteY4" fmla="*/ 3164891 h 5919694"/>
              <a:gd name="connsiteX5" fmla="*/ 2464 w 5190040"/>
              <a:gd name="connsiteY5" fmla="*/ 0 h 5919694"/>
              <a:gd name="connsiteX0" fmla="*/ 2512 w 5190088"/>
              <a:gd name="connsiteY0" fmla="*/ 0 h 5919694"/>
              <a:gd name="connsiteX1" fmla="*/ 5190088 w 5190088"/>
              <a:gd name="connsiteY1" fmla="*/ 0 h 5919694"/>
              <a:gd name="connsiteX2" fmla="*/ 5190088 w 5190088"/>
              <a:gd name="connsiteY2" fmla="*/ 5919694 h 5919694"/>
              <a:gd name="connsiteX3" fmla="*/ 2534436 w 5190088"/>
              <a:gd name="connsiteY3" fmla="*/ 5916707 h 5919694"/>
              <a:gd name="connsiteX4" fmla="*/ 107 w 5190088"/>
              <a:gd name="connsiteY4" fmla="*/ 3164891 h 5919694"/>
              <a:gd name="connsiteX5" fmla="*/ 2512 w 5190088"/>
              <a:gd name="connsiteY5" fmla="*/ 0 h 5919694"/>
              <a:gd name="connsiteX0" fmla="*/ 2406 w 5189982"/>
              <a:gd name="connsiteY0" fmla="*/ 0 h 5919694"/>
              <a:gd name="connsiteX1" fmla="*/ 5189982 w 5189982"/>
              <a:gd name="connsiteY1" fmla="*/ 0 h 5919694"/>
              <a:gd name="connsiteX2" fmla="*/ 5189982 w 5189982"/>
              <a:gd name="connsiteY2" fmla="*/ 5919694 h 5919694"/>
              <a:gd name="connsiteX3" fmla="*/ 2534330 w 5189982"/>
              <a:gd name="connsiteY3" fmla="*/ 5916707 h 5919694"/>
              <a:gd name="connsiteX4" fmla="*/ 1 w 5189982"/>
              <a:gd name="connsiteY4" fmla="*/ 3164891 h 5919694"/>
              <a:gd name="connsiteX5" fmla="*/ 2406 w 5189982"/>
              <a:gd name="connsiteY5" fmla="*/ 0 h 5919694"/>
              <a:gd name="connsiteX0" fmla="*/ 216 w 5198678"/>
              <a:gd name="connsiteY0" fmla="*/ 333321 h 5919694"/>
              <a:gd name="connsiteX1" fmla="*/ 5198678 w 5198678"/>
              <a:gd name="connsiteY1" fmla="*/ 0 h 5919694"/>
              <a:gd name="connsiteX2" fmla="*/ 5198678 w 5198678"/>
              <a:gd name="connsiteY2" fmla="*/ 5919694 h 5919694"/>
              <a:gd name="connsiteX3" fmla="*/ 2543026 w 5198678"/>
              <a:gd name="connsiteY3" fmla="*/ 5916707 h 5919694"/>
              <a:gd name="connsiteX4" fmla="*/ 8697 w 5198678"/>
              <a:gd name="connsiteY4" fmla="*/ 3164891 h 5919694"/>
              <a:gd name="connsiteX5" fmla="*/ 216 w 5198678"/>
              <a:gd name="connsiteY5" fmla="*/ 333321 h 5919694"/>
              <a:gd name="connsiteX0" fmla="*/ 216 w 5198678"/>
              <a:gd name="connsiteY0" fmla="*/ 0 h 5586373"/>
              <a:gd name="connsiteX1" fmla="*/ 5198678 w 5198678"/>
              <a:gd name="connsiteY1" fmla="*/ 28985 h 5586373"/>
              <a:gd name="connsiteX2" fmla="*/ 5198678 w 5198678"/>
              <a:gd name="connsiteY2" fmla="*/ 5586373 h 5586373"/>
              <a:gd name="connsiteX3" fmla="*/ 2543026 w 5198678"/>
              <a:gd name="connsiteY3" fmla="*/ 5583386 h 5586373"/>
              <a:gd name="connsiteX4" fmla="*/ 8697 w 5198678"/>
              <a:gd name="connsiteY4" fmla="*/ 2831570 h 5586373"/>
              <a:gd name="connsiteX5" fmla="*/ 216 w 5198678"/>
              <a:gd name="connsiteY5" fmla="*/ 0 h 5586373"/>
              <a:gd name="connsiteX0" fmla="*/ 216 w 5198678"/>
              <a:gd name="connsiteY0" fmla="*/ 0 h 5571881"/>
              <a:gd name="connsiteX1" fmla="*/ 5198678 w 5198678"/>
              <a:gd name="connsiteY1" fmla="*/ 14493 h 5571881"/>
              <a:gd name="connsiteX2" fmla="*/ 5198678 w 5198678"/>
              <a:gd name="connsiteY2" fmla="*/ 5571881 h 5571881"/>
              <a:gd name="connsiteX3" fmla="*/ 2543026 w 5198678"/>
              <a:gd name="connsiteY3" fmla="*/ 5568894 h 5571881"/>
              <a:gd name="connsiteX4" fmla="*/ 8697 w 5198678"/>
              <a:gd name="connsiteY4" fmla="*/ 2817078 h 5571881"/>
              <a:gd name="connsiteX5" fmla="*/ 216 w 5198678"/>
              <a:gd name="connsiteY5" fmla="*/ 0 h 5571881"/>
              <a:gd name="connsiteX0" fmla="*/ 216 w 5198678"/>
              <a:gd name="connsiteY0" fmla="*/ 15941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15941 h 5587822"/>
              <a:gd name="connsiteX0" fmla="*/ 216 w 5198678"/>
              <a:gd name="connsiteY0" fmla="*/ 629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629 h 5587822"/>
              <a:gd name="connsiteX0" fmla="*/ 454 w 5198916"/>
              <a:gd name="connsiteY0" fmla="*/ 629 h 5587822"/>
              <a:gd name="connsiteX1" fmla="*/ 5198916 w 5198916"/>
              <a:gd name="connsiteY1" fmla="*/ 0 h 5587822"/>
              <a:gd name="connsiteX2" fmla="*/ 5198916 w 5198916"/>
              <a:gd name="connsiteY2" fmla="*/ 5587822 h 5587822"/>
              <a:gd name="connsiteX3" fmla="*/ 2543264 w 5198916"/>
              <a:gd name="connsiteY3" fmla="*/ 5584835 h 5587822"/>
              <a:gd name="connsiteX4" fmla="*/ 1791 w 5198916"/>
              <a:gd name="connsiteY4" fmla="*/ 3144946 h 5587822"/>
              <a:gd name="connsiteX5" fmla="*/ 454 w 5198916"/>
              <a:gd name="connsiteY5" fmla="*/ 629 h 5587822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4083303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4089175"/>
              <a:gd name="connsiteY0" fmla="*/ 629 h 5595711"/>
              <a:gd name="connsiteX1" fmla="*/ 4083303 w 4089175"/>
              <a:gd name="connsiteY1" fmla="*/ 0 h 5595711"/>
              <a:gd name="connsiteX2" fmla="*/ 4089175 w 4089175"/>
              <a:gd name="connsiteY2" fmla="*/ 5595711 h 5595711"/>
              <a:gd name="connsiteX3" fmla="*/ 1718207 w 4089175"/>
              <a:gd name="connsiteY3" fmla="*/ 5593381 h 5595711"/>
              <a:gd name="connsiteX4" fmla="*/ 1791 w 4089175"/>
              <a:gd name="connsiteY4" fmla="*/ 3144946 h 5595711"/>
              <a:gd name="connsiteX5" fmla="*/ 454 w 4089175"/>
              <a:gd name="connsiteY5" fmla="*/ 629 h 5595711"/>
              <a:gd name="connsiteX0" fmla="*/ 454 w 4083340"/>
              <a:gd name="connsiteY0" fmla="*/ 629 h 5593381"/>
              <a:gd name="connsiteX1" fmla="*/ 4083303 w 4083340"/>
              <a:gd name="connsiteY1" fmla="*/ 0 h 5593381"/>
              <a:gd name="connsiteX2" fmla="*/ 4012844 w 4083340"/>
              <a:gd name="connsiteY2" fmla="*/ 5591438 h 5593381"/>
              <a:gd name="connsiteX3" fmla="*/ 1718207 w 4083340"/>
              <a:gd name="connsiteY3" fmla="*/ 5593381 h 5593381"/>
              <a:gd name="connsiteX4" fmla="*/ 1791 w 4083340"/>
              <a:gd name="connsiteY4" fmla="*/ 3144946 h 5593381"/>
              <a:gd name="connsiteX5" fmla="*/ 454 w 4083340"/>
              <a:gd name="connsiteY5" fmla="*/ 629 h 5593381"/>
              <a:gd name="connsiteX0" fmla="*/ 454 w 4083459"/>
              <a:gd name="connsiteY0" fmla="*/ 629 h 5593381"/>
              <a:gd name="connsiteX1" fmla="*/ 4083303 w 4083459"/>
              <a:gd name="connsiteY1" fmla="*/ 0 h 5593381"/>
              <a:gd name="connsiteX2" fmla="*/ 4070093 w 4083459"/>
              <a:gd name="connsiteY2" fmla="*/ 5591439 h 5593381"/>
              <a:gd name="connsiteX3" fmla="*/ 1718207 w 4083459"/>
              <a:gd name="connsiteY3" fmla="*/ 5593381 h 5593381"/>
              <a:gd name="connsiteX4" fmla="*/ 1791 w 4083459"/>
              <a:gd name="connsiteY4" fmla="*/ 3144946 h 5593381"/>
              <a:gd name="connsiteX5" fmla="*/ 454 w 4083459"/>
              <a:gd name="connsiteY5" fmla="*/ 629 h 5593381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0093"/>
              <a:gd name="connsiteY0" fmla="*/ 0 h 5592752"/>
              <a:gd name="connsiteX1" fmla="*/ 2714232 w 4070093"/>
              <a:gd name="connsiteY1" fmla="*/ 3644 h 5592752"/>
              <a:gd name="connsiteX2" fmla="*/ 4070093 w 4070093"/>
              <a:gd name="connsiteY2" fmla="*/ 5590810 h 5592752"/>
              <a:gd name="connsiteX3" fmla="*/ 1718207 w 4070093"/>
              <a:gd name="connsiteY3" fmla="*/ 5592752 h 5592752"/>
              <a:gd name="connsiteX4" fmla="*/ 1791 w 4070093"/>
              <a:gd name="connsiteY4" fmla="*/ 3144317 h 5592752"/>
              <a:gd name="connsiteX5" fmla="*/ 454 w 4070093"/>
              <a:gd name="connsiteY5" fmla="*/ 0 h 5592752"/>
              <a:gd name="connsiteX0" fmla="*/ 454 w 2714242"/>
              <a:gd name="connsiteY0" fmla="*/ 0 h 5592752"/>
              <a:gd name="connsiteX1" fmla="*/ 2714232 w 2714242"/>
              <a:gd name="connsiteY1" fmla="*/ 3644 h 5592752"/>
              <a:gd name="connsiteX2" fmla="*/ 2455391 w 2714242"/>
              <a:gd name="connsiteY2" fmla="*/ 5590810 h 5592752"/>
              <a:gd name="connsiteX3" fmla="*/ 1718207 w 2714242"/>
              <a:gd name="connsiteY3" fmla="*/ 5592752 h 5592752"/>
              <a:gd name="connsiteX4" fmla="*/ 1791 w 2714242"/>
              <a:gd name="connsiteY4" fmla="*/ 3144317 h 5592752"/>
              <a:gd name="connsiteX5" fmla="*/ 454 w 2714242"/>
              <a:gd name="connsiteY5" fmla="*/ 0 h 5592752"/>
              <a:gd name="connsiteX0" fmla="*/ 454 w 2714778"/>
              <a:gd name="connsiteY0" fmla="*/ 0 h 5596508"/>
              <a:gd name="connsiteX1" fmla="*/ 2714232 w 2714778"/>
              <a:gd name="connsiteY1" fmla="*/ 3644 h 5596508"/>
              <a:gd name="connsiteX2" fmla="*/ 2714070 w 2714778"/>
              <a:gd name="connsiteY2" fmla="*/ 5596508 h 5596508"/>
              <a:gd name="connsiteX3" fmla="*/ 1718207 w 2714778"/>
              <a:gd name="connsiteY3" fmla="*/ 5592752 h 5596508"/>
              <a:gd name="connsiteX4" fmla="*/ 1791 w 2714778"/>
              <a:gd name="connsiteY4" fmla="*/ 3144317 h 5596508"/>
              <a:gd name="connsiteX5" fmla="*/ 454 w 2714778"/>
              <a:gd name="connsiteY5" fmla="*/ 0 h 5596508"/>
              <a:gd name="connsiteX0" fmla="*/ 454 w 2714070"/>
              <a:gd name="connsiteY0" fmla="*/ 0 h 5596508"/>
              <a:gd name="connsiteX1" fmla="*/ 2709992 w 2714070"/>
              <a:gd name="connsiteY1" fmla="*/ 3644 h 5596508"/>
              <a:gd name="connsiteX2" fmla="*/ 2714070 w 2714070"/>
              <a:gd name="connsiteY2" fmla="*/ 5596508 h 5596508"/>
              <a:gd name="connsiteX3" fmla="*/ 1718207 w 2714070"/>
              <a:gd name="connsiteY3" fmla="*/ 5592752 h 5596508"/>
              <a:gd name="connsiteX4" fmla="*/ 1791 w 2714070"/>
              <a:gd name="connsiteY4" fmla="*/ 3144317 h 5596508"/>
              <a:gd name="connsiteX5" fmla="*/ 454 w 2714070"/>
              <a:gd name="connsiteY5" fmla="*/ 0 h 5596508"/>
              <a:gd name="connsiteX0" fmla="*/ 454 w 2714779"/>
              <a:gd name="connsiteY0" fmla="*/ 2054 h 5598562"/>
              <a:gd name="connsiteX1" fmla="*/ 2714233 w 2714779"/>
              <a:gd name="connsiteY1" fmla="*/ 0 h 5598562"/>
              <a:gd name="connsiteX2" fmla="*/ 2714070 w 2714779"/>
              <a:gd name="connsiteY2" fmla="*/ 5598562 h 5598562"/>
              <a:gd name="connsiteX3" fmla="*/ 1718207 w 2714779"/>
              <a:gd name="connsiteY3" fmla="*/ 5594806 h 5598562"/>
              <a:gd name="connsiteX4" fmla="*/ 1791 w 2714779"/>
              <a:gd name="connsiteY4" fmla="*/ 3146371 h 5598562"/>
              <a:gd name="connsiteX5" fmla="*/ 454 w 2714779"/>
              <a:gd name="connsiteY5" fmla="*/ 2054 h 5598562"/>
              <a:gd name="connsiteX0" fmla="*/ 454 w 2714779"/>
              <a:gd name="connsiteY0" fmla="*/ 7751 h 5598562"/>
              <a:gd name="connsiteX1" fmla="*/ 2714233 w 2714779"/>
              <a:gd name="connsiteY1" fmla="*/ 0 h 5598562"/>
              <a:gd name="connsiteX2" fmla="*/ 2714070 w 2714779"/>
              <a:gd name="connsiteY2" fmla="*/ 5598562 h 5598562"/>
              <a:gd name="connsiteX3" fmla="*/ 1718207 w 2714779"/>
              <a:gd name="connsiteY3" fmla="*/ 5594806 h 5598562"/>
              <a:gd name="connsiteX4" fmla="*/ 1791 w 2714779"/>
              <a:gd name="connsiteY4" fmla="*/ 3146371 h 5598562"/>
              <a:gd name="connsiteX5" fmla="*/ 454 w 2714779"/>
              <a:gd name="connsiteY5" fmla="*/ 7751 h 5598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4779" h="5598562">
                <a:moveTo>
                  <a:pt x="454" y="7751"/>
                </a:moveTo>
                <a:lnTo>
                  <a:pt x="2714233" y="0"/>
                </a:lnTo>
                <a:cubicBezTo>
                  <a:pt x="2716190" y="1865237"/>
                  <a:pt x="2712113" y="3733325"/>
                  <a:pt x="2714070" y="5598562"/>
                </a:cubicBezTo>
                <a:lnTo>
                  <a:pt x="1718207" y="5594806"/>
                </a:lnTo>
                <a:cubicBezTo>
                  <a:pt x="689093" y="5284674"/>
                  <a:pt x="-8821" y="4000042"/>
                  <a:pt x="1791" y="3146371"/>
                </a:cubicBezTo>
                <a:cubicBezTo>
                  <a:pt x="3783" y="1943108"/>
                  <a:pt x="-1538" y="1211014"/>
                  <a:pt x="454" y="775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9939388E-DE68-4319-9112-7BA5E2C40E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5326" y="1700213"/>
            <a:ext cx="7089890" cy="460851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spcAft>
                <a:spcPts val="600"/>
              </a:spcAft>
              <a:defRPr lang="en-US" dirty="0" smtClean="0"/>
            </a:lvl5pPr>
            <a:lvl6pPr>
              <a:defRPr lang="en-AU" dirty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4E8D8-7819-4122-838F-7CED981EC3B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8E5BD460-2E08-418B-9ED2-FED7577890A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E2A31D-86B6-46B8-BB44-FE4A0151AFEC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9DB1757-F26E-4E87-887C-D21CB8F0D4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3322A0C3-D06A-4B53-BF2D-7247BE3F1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52736"/>
            <a:ext cx="7089890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655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64299D2-DE60-4B62-A10B-37589920676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1143405"/>
            <a:ext cx="10738247" cy="1296144"/>
          </a:xfrm>
        </p:spPr>
        <p:txBody>
          <a:bodyPr anchor="b">
            <a:noAutofit/>
          </a:bodyPr>
          <a:lstStyle>
            <a:lvl1pPr>
              <a:lnSpc>
                <a:spcPts val="5040"/>
              </a:lnSpc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95298" y="2553954"/>
            <a:ext cx="10747200" cy="26752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3240"/>
              </a:lnSpc>
              <a:buNone/>
              <a:defRPr sz="2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8" name="Right Triangle 3">
            <a:extLst>
              <a:ext uri="{FF2B5EF4-FFF2-40B4-BE49-F238E27FC236}">
                <a16:creationId xmlns:a16="http://schemas.microsoft.com/office/drawing/2014/main" id="{E49831C3-1265-4B26-84DA-16A7EC28AF57}"/>
              </a:ext>
            </a:extLst>
          </p:cNvPr>
          <p:cNvSpPr/>
          <p:nvPr userDrawn="1"/>
        </p:nvSpPr>
        <p:spPr>
          <a:xfrm>
            <a:off x="1" y="4076700"/>
            <a:ext cx="2555875" cy="2781300"/>
          </a:xfrm>
          <a:custGeom>
            <a:avLst/>
            <a:gdLst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5875" h="2781300">
                <a:moveTo>
                  <a:pt x="0" y="2781300"/>
                </a:moveTo>
                <a:lnTo>
                  <a:pt x="0" y="0"/>
                </a:lnTo>
                <a:cubicBezTo>
                  <a:pt x="158687" y="1674158"/>
                  <a:pt x="1584388" y="2511611"/>
                  <a:pt x="2555875" y="2781300"/>
                </a:cubicBezTo>
                <a:lnTo>
                  <a:pt x="0" y="27813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8" name="Graphic 1">
            <a:extLst>
              <a:ext uri="{FF2B5EF4-FFF2-40B4-BE49-F238E27FC236}">
                <a16:creationId xmlns:a16="http://schemas.microsoft.com/office/drawing/2014/main" id="{570549AC-72A0-49C7-B98A-4959B5690850}"/>
              </a:ext>
            </a:extLst>
          </p:cNvPr>
          <p:cNvSpPr/>
          <p:nvPr userDrawn="1"/>
        </p:nvSpPr>
        <p:spPr>
          <a:xfrm>
            <a:off x="9912424" y="5571759"/>
            <a:ext cx="2279576" cy="1286241"/>
          </a:xfrm>
          <a:custGeom>
            <a:avLst/>
            <a:gdLst>
              <a:gd name="connsiteX0" fmla="*/ 1704499 w 1704975"/>
              <a:gd name="connsiteY0" fmla="*/ 961382 h 962025"/>
              <a:gd name="connsiteX1" fmla="*/ 1172051 w 1704975"/>
              <a:gd name="connsiteY1" fmla="*/ 803267 h 962025"/>
              <a:gd name="connsiteX2" fmla="*/ 589121 w 1704975"/>
              <a:gd name="connsiteY2" fmla="*/ 611815 h 962025"/>
              <a:gd name="connsiteX3" fmla="*/ 7144 w 1704975"/>
              <a:gd name="connsiteY3" fmla="*/ 768977 h 962025"/>
              <a:gd name="connsiteX4" fmla="*/ 764381 w 1704975"/>
              <a:gd name="connsiteY4" fmla="*/ 128897 h 962025"/>
              <a:gd name="connsiteX5" fmla="*/ 1614011 w 1704975"/>
              <a:gd name="connsiteY5" fmla="*/ 72700 h 962025"/>
              <a:gd name="connsiteX6" fmla="*/ 1705451 w 1704975"/>
              <a:gd name="connsiteY6" fmla="*/ 104132 h 962025"/>
              <a:gd name="connsiteX7" fmla="*/ 1704499 w 1704975"/>
              <a:gd name="connsiteY7" fmla="*/ 961382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4975" h="962025">
                <a:moveTo>
                  <a:pt x="1704499" y="961382"/>
                </a:moveTo>
                <a:cubicBezTo>
                  <a:pt x="1523524" y="935665"/>
                  <a:pt x="1348264" y="859465"/>
                  <a:pt x="1172051" y="803267"/>
                </a:cubicBezTo>
                <a:cubicBezTo>
                  <a:pt x="976789" y="741355"/>
                  <a:pt x="788194" y="654677"/>
                  <a:pt x="589121" y="611815"/>
                </a:cubicBezTo>
                <a:cubicBezTo>
                  <a:pt x="301466" y="550855"/>
                  <a:pt x="224314" y="585145"/>
                  <a:pt x="7144" y="768977"/>
                </a:cubicBezTo>
                <a:cubicBezTo>
                  <a:pt x="50006" y="717542"/>
                  <a:pt x="525304" y="253675"/>
                  <a:pt x="764381" y="128897"/>
                </a:cubicBezTo>
                <a:cubicBezTo>
                  <a:pt x="1040606" y="-14930"/>
                  <a:pt x="1321594" y="-28265"/>
                  <a:pt x="1614011" y="72700"/>
                </a:cubicBezTo>
                <a:cubicBezTo>
                  <a:pt x="1644491" y="83177"/>
                  <a:pt x="1674971" y="93655"/>
                  <a:pt x="1705451" y="104132"/>
                </a:cubicBezTo>
                <a:lnTo>
                  <a:pt x="1704499" y="96138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EDF6610-A984-4E2A-B1B8-C6D0294849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207631"/>
            <a:ext cx="3204000" cy="4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028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Two Thirds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B39BD51-2E8D-4FDD-8EEB-A7A9070EDD6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09550" y="-3115"/>
            <a:ext cx="7782449" cy="6868289"/>
          </a:xfrm>
          <a:custGeom>
            <a:avLst/>
            <a:gdLst>
              <a:gd name="connsiteX0" fmla="*/ 0 w 5187576"/>
              <a:gd name="connsiteY0" fmla="*/ 0 h 5919694"/>
              <a:gd name="connsiteX1" fmla="*/ 5187576 w 5187576"/>
              <a:gd name="connsiteY1" fmla="*/ 0 h 5919694"/>
              <a:gd name="connsiteX2" fmla="*/ 5187576 w 5187576"/>
              <a:gd name="connsiteY2" fmla="*/ 5919694 h 5919694"/>
              <a:gd name="connsiteX3" fmla="*/ 0 w 5187576"/>
              <a:gd name="connsiteY3" fmla="*/ 5919694 h 5919694"/>
              <a:gd name="connsiteX4" fmla="*/ 0 w 5187576"/>
              <a:gd name="connsiteY4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5977 w 5193553"/>
              <a:gd name="connsiteY3" fmla="*/ 5919694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687921 w 5193555"/>
              <a:gd name="connsiteY3" fmla="*/ 5101592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537903 w 5193555"/>
              <a:gd name="connsiteY3" fmla="*/ 5916707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12 w 5187688"/>
              <a:gd name="connsiteY0" fmla="*/ 0 h 5919694"/>
              <a:gd name="connsiteX1" fmla="*/ 5187688 w 5187688"/>
              <a:gd name="connsiteY1" fmla="*/ 0 h 5919694"/>
              <a:gd name="connsiteX2" fmla="*/ 5187688 w 5187688"/>
              <a:gd name="connsiteY2" fmla="*/ 5919694 h 5919694"/>
              <a:gd name="connsiteX3" fmla="*/ 2532036 w 5187688"/>
              <a:gd name="connsiteY3" fmla="*/ 5916707 h 5919694"/>
              <a:gd name="connsiteX4" fmla="*/ 21520 w 5187688"/>
              <a:gd name="connsiteY4" fmla="*/ 3298360 h 5919694"/>
              <a:gd name="connsiteX5" fmla="*/ 112 w 5187688"/>
              <a:gd name="connsiteY5" fmla="*/ 0 h 5919694"/>
              <a:gd name="connsiteX0" fmla="*/ 2405 w 5189981"/>
              <a:gd name="connsiteY0" fmla="*/ 0 h 5919694"/>
              <a:gd name="connsiteX1" fmla="*/ 5189981 w 5189981"/>
              <a:gd name="connsiteY1" fmla="*/ 0 h 5919694"/>
              <a:gd name="connsiteX2" fmla="*/ 5189981 w 5189981"/>
              <a:gd name="connsiteY2" fmla="*/ 5919694 h 5919694"/>
              <a:gd name="connsiteX3" fmla="*/ 2534329 w 5189981"/>
              <a:gd name="connsiteY3" fmla="*/ 5916707 h 5919694"/>
              <a:gd name="connsiteX4" fmla="*/ 0 w 5189981"/>
              <a:gd name="connsiteY4" fmla="*/ 3164891 h 5919694"/>
              <a:gd name="connsiteX5" fmla="*/ 2405 w 5189981"/>
              <a:gd name="connsiteY5" fmla="*/ 0 h 5919694"/>
              <a:gd name="connsiteX0" fmla="*/ 2532 w 5190108"/>
              <a:gd name="connsiteY0" fmla="*/ 0 h 5919694"/>
              <a:gd name="connsiteX1" fmla="*/ 5190108 w 5190108"/>
              <a:gd name="connsiteY1" fmla="*/ 0 h 5919694"/>
              <a:gd name="connsiteX2" fmla="*/ 5190108 w 5190108"/>
              <a:gd name="connsiteY2" fmla="*/ 5919694 h 5919694"/>
              <a:gd name="connsiteX3" fmla="*/ 2534456 w 5190108"/>
              <a:gd name="connsiteY3" fmla="*/ 5916707 h 5919694"/>
              <a:gd name="connsiteX4" fmla="*/ 127 w 5190108"/>
              <a:gd name="connsiteY4" fmla="*/ 3164891 h 5919694"/>
              <a:gd name="connsiteX5" fmla="*/ 2532 w 5190108"/>
              <a:gd name="connsiteY5" fmla="*/ 0 h 5919694"/>
              <a:gd name="connsiteX0" fmla="*/ 2464 w 5190040"/>
              <a:gd name="connsiteY0" fmla="*/ 0 h 5919694"/>
              <a:gd name="connsiteX1" fmla="*/ 5190040 w 5190040"/>
              <a:gd name="connsiteY1" fmla="*/ 0 h 5919694"/>
              <a:gd name="connsiteX2" fmla="*/ 5190040 w 5190040"/>
              <a:gd name="connsiteY2" fmla="*/ 5919694 h 5919694"/>
              <a:gd name="connsiteX3" fmla="*/ 2534388 w 5190040"/>
              <a:gd name="connsiteY3" fmla="*/ 5916707 h 5919694"/>
              <a:gd name="connsiteX4" fmla="*/ 59 w 5190040"/>
              <a:gd name="connsiteY4" fmla="*/ 3164891 h 5919694"/>
              <a:gd name="connsiteX5" fmla="*/ 2464 w 5190040"/>
              <a:gd name="connsiteY5" fmla="*/ 0 h 5919694"/>
              <a:gd name="connsiteX0" fmla="*/ 2512 w 5190088"/>
              <a:gd name="connsiteY0" fmla="*/ 0 h 5919694"/>
              <a:gd name="connsiteX1" fmla="*/ 5190088 w 5190088"/>
              <a:gd name="connsiteY1" fmla="*/ 0 h 5919694"/>
              <a:gd name="connsiteX2" fmla="*/ 5190088 w 5190088"/>
              <a:gd name="connsiteY2" fmla="*/ 5919694 h 5919694"/>
              <a:gd name="connsiteX3" fmla="*/ 2534436 w 5190088"/>
              <a:gd name="connsiteY3" fmla="*/ 5916707 h 5919694"/>
              <a:gd name="connsiteX4" fmla="*/ 107 w 5190088"/>
              <a:gd name="connsiteY4" fmla="*/ 3164891 h 5919694"/>
              <a:gd name="connsiteX5" fmla="*/ 2512 w 5190088"/>
              <a:gd name="connsiteY5" fmla="*/ 0 h 5919694"/>
              <a:gd name="connsiteX0" fmla="*/ 2406 w 5189982"/>
              <a:gd name="connsiteY0" fmla="*/ 0 h 5919694"/>
              <a:gd name="connsiteX1" fmla="*/ 5189982 w 5189982"/>
              <a:gd name="connsiteY1" fmla="*/ 0 h 5919694"/>
              <a:gd name="connsiteX2" fmla="*/ 5189982 w 5189982"/>
              <a:gd name="connsiteY2" fmla="*/ 5919694 h 5919694"/>
              <a:gd name="connsiteX3" fmla="*/ 2534330 w 5189982"/>
              <a:gd name="connsiteY3" fmla="*/ 5916707 h 5919694"/>
              <a:gd name="connsiteX4" fmla="*/ 1 w 5189982"/>
              <a:gd name="connsiteY4" fmla="*/ 3164891 h 5919694"/>
              <a:gd name="connsiteX5" fmla="*/ 2406 w 5189982"/>
              <a:gd name="connsiteY5" fmla="*/ 0 h 5919694"/>
              <a:gd name="connsiteX0" fmla="*/ 216 w 5198678"/>
              <a:gd name="connsiteY0" fmla="*/ 333321 h 5919694"/>
              <a:gd name="connsiteX1" fmla="*/ 5198678 w 5198678"/>
              <a:gd name="connsiteY1" fmla="*/ 0 h 5919694"/>
              <a:gd name="connsiteX2" fmla="*/ 5198678 w 5198678"/>
              <a:gd name="connsiteY2" fmla="*/ 5919694 h 5919694"/>
              <a:gd name="connsiteX3" fmla="*/ 2543026 w 5198678"/>
              <a:gd name="connsiteY3" fmla="*/ 5916707 h 5919694"/>
              <a:gd name="connsiteX4" fmla="*/ 8697 w 5198678"/>
              <a:gd name="connsiteY4" fmla="*/ 3164891 h 5919694"/>
              <a:gd name="connsiteX5" fmla="*/ 216 w 5198678"/>
              <a:gd name="connsiteY5" fmla="*/ 333321 h 5919694"/>
              <a:gd name="connsiteX0" fmla="*/ 216 w 5198678"/>
              <a:gd name="connsiteY0" fmla="*/ 0 h 5586373"/>
              <a:gd name="connsiteX1" fmla="*/ 5198678 w 5198678"/>
              <a:gd name="connsiteY1" fmla="*/ 28985 h 5586373"/>
              <a:gd name="connsiteX2" fmla="*/ 5198678 w 5198678"/>
              <a:gd name="connsiteY2" fmla="*/ 5586373 h 5586373"/>
              <a:gd name="connsiteX3" fmla="*/ 2543026 w 5198678"/>
              <a:gd name="connsiteY3" fmla="*/ 5583386 h 5586373"/>
              <a:gd name="connsiteX4" fmla="*/ 8697 w 5198678"/>
              <a:gd name="connsiteY4" fmla="*/ 2831570 h 5586373"/>
              <a:gd name="connsiteX5" fmla="*/ 216 w 5198678"/>
              <a:gd name="connsiteY5" fmla="*/ 0 h 5586373"/>
              <a:gd name="connsiteX0" fmla="*/ 216 w 5198678"/>
              <a:gd name="connsiteY0" fmla="*/ 0 h 5571881"/>
              <a:gd name="connsiteX1" fmla="*/ 5198678 w 5198678"/>
              <a:gd name="connsiteY1" fmla="*/ 14493 h 5571881"/>
              <a:gd name="connsiteX2" fmla="*/ 5198678 w 5198678"/>
              <a:gd name="connsiteY2" fmla="*/ 5571881 h 5571881"/>
              <a:gd name="connsiteX3" fmla="*/ 2543026 w 5198678"/>
              <a:gd name="connsiteY3" fmla="*/ 5568894 h 5571881"/>
              <a:gd name="connsiteX4" fmla="*/ 8697 w 5198678"/>
              <a:gd name="connsiteY4" fmla="*/ 2817078 h 5571881"/>
              <a:gd name="connsiteX5" fmla="*/ 216 w 5198678"/>
              <a:gd name="connsiteY5" fmla="*/ 0 h 5571881"/>
              <a:gd name="connsiteX0" fmla="*/ 216 w 5198678"/>
              <a:gd name="connsiteY0" fmla="*/ 15941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15941 h 5587822"/>
              <a:gd name="connsiteX0" fmla="*/ 216 w 5198678"/>
              <a:gd name="connsiteY0" fmla="*/ 629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629 h 5587822"/>
              <a:gd name="connsiteX0" fmla="*/ 454 w 5198916"/>
              <a:gd name="connsiteY0" fmla="*/ 629 h 5587822"/>
              <a:gd name="connsiteX1" fmla="*/ 5198916 w 5198916"/>
              <a:gd name="connsiteY1" fmla="*/ 0 h 5587822"/>
              <a:gd name="connsiteX2" fmla="*/ 5198916 w 5198916"/>
              <a:gd name="connsiteY2" fmla="*/ 5587822 h 5587822"/>
              <a:gd name="connsiteX3" fmla="*/ 2543264 w 5198916"/>
              <a:gd name="connsiteY3" fmla="*/ 5584835 h 5587822"/>
              <a:gd name="connsiteX4" fmla="*/ 1791 w 5198916"/>
              <a:gd name="connsiteY4" fmla="*/ 3144946 h 5587822"/>
              <a:gd name="connsiteX5" fmla="*/ 454 w 5198916"/>
              <a:gd name="connsiteY5" fmla="*/ 629 h 5587822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586635 h 6179387"/>
              <a:gd name="connsiteX1" fmla="*/ 5198916 w 5198916"/>
              <a:gd name="connsiteY1" fmla="*/ 0 h 6179387"/>
              <a:gd name="connsiteX2" fmla="*/ 5198916 w 5198916"/>
              <a:gd name="connsiteY2" fmla="*/ 6173828 h 6179387"/>
              <a:gd name="connsiteX3" fmla="*/ 1718207 w 5198916"/>
              <a:gd name="connsiteY3" fmla="*/ 6179387 h 6179387"/>
              <a:gd name="connsiteX4" fmla="*/ 1791 w 5198916"/>
              <a:gd name="connsiteY4" fmla="*/ 3730952 h 6179387"/>
              <a:gd name="connsiteX5" fmla="*/ 454 w 5198916"/>
              <a:gd name="connsiteY5" fmla="*/ 586635 h 6179387"/>
              <a:gd name="connsiteX0" fmla="*/ 8476 w 5197245"/>
              <a:gd name="connsiteY0" fmla="*/ 39696 h 6179387"/>
              <a:gd name="connsiteX1" fmla="*/ 5197245 w 5197245"/>
              <a:gd name="connsiteY1" fmla="*/ 0 h 6179387"/>
              <a:gd name="connsiteX2" fmla="*/ 5197245 w 5197245"/>
              <a:gd name="connsiteY2" fmla="*/ 6173828 h 6179387"/>
              <a:gd name="connsiteX3" fmla="*/ 1716536 w 5197245"/>
              <a:gd name="connsiteY3" fmla="*/ 6179387 h 6179387"/>
              <a:gd name="connsiteX4" fmla="*/ 120 w 5197245"/>
              <a:gd name="connsiteY4" fmla="*/ 3730952 h 6179387"/>
              <a:gd name="connsiteX5" fmla="*/ 8476 w 5197245"/>
              <a:gd name="connsiteY5" fmla="*/ 39696 h 6179387"/>
              <a:gd name="connsiteX0" fmla="*/ 8476 w 5197245"/>
              <a:gd name="connsiteY0" fmla="*/ 0 h 6139691"/>
              <a:gd name="connsiteX1" fmla="*/ 5146357 w 5197245"/>
              <a:gd name="connsiteY1" fmla="*/ 191044 h 6139691"/>
              <a:gd name="connsiteX2" fmla="*/ 5197245 w 5197245"/>
              <a:gd name="connsiteY2" fmla="*/ 6134132 h 6139691"/>
              <a:gd name="connsiteX3" fmla="*/ 1716536 w 5197245"/>
              <a:gd name="connsiteY3" fmla="*/ 6139691 h 6139691"/>
              <a:gd name="connsiteX4" fmla="*/ 120 w 5197245"/>
              <a:gd name="connsiteY4" fmla="*/ 3691256 h 6139691"/>
              <a:gd name="connsiteX5" fmla="*/ 8476 w 5197245"/>
              <a:gd name="connsiteY5" fmla="*/ 0 h 6139691"/>
              <a:gd name="connsiteX0" fmla="*/ 8476 w 5197245"/>
              <a:gd name="connsiteY0" fmla="*/ 22604 h 6162295"/>
              <a:gd name="connsiteX1" fmla="*/ 5197245 w 5197245"/>
              <a:gd name="connsiteY1" fmla="*/ 0 h 6162295"/>
              <a:gd name="connsiteX2" fmla="*/ 5197245 w 5197245"/>
              <a:gd name="connsiteY2" fmla="*/ 6156736 h 6162295"/>
              <a:gd name="connsiteX3" fmla="*/ 1716536 w 5197245"/>
              <a:gd name="connsiteY3" fmla="*/ 6162295 h 6162295"/>
              <a:gd name="connsiteX4" fmla="*/ 120 w 5197245"/>
              <a:gd name="connsiteY4" fmla="*/ 3713860 h 6162295"/>
              <a:gd name="connsiteX5" fmla="*/ 8476 w 5197245"/>
              <a:gd name="connsiteY5" fmla="*/ 22604 h 6162295"/>
              <a:gd name="connsiteX0" fmla="*/ 2115 w 5197245"/>
              <a:gd name="connsiteY0" fmla="*/ 5512 h 6162295"/>
              <a:gd name="connsiteX1" fmla="*/ 5197245 w 5197245"/>
              <a:gd name="connsiteY1" fmla="*/ 0 h 6162295"/>
              <a:gd name="connsiteX2" fmla="*/ 5197245 w 5197245"/>
              <a:gd name="connsiteY2" fmla="*/ 6156736 h 6162295"/>
              <a:gd name="connsiteX3" fmla="*/ 1716536 w 5197245"/>
              <a:gd name="connsiteY3" fmla="*/ 6162295 h 6162295"/>
              <a:gd name="connsiteX4" fmla="*/ 120 w 5197245"/>
              <a:gd name="connsiteY4" fmla="*/ 3713860 h 6162295"/>
              <a:gd name="connsiteX5" fmla="*/ 2115 w 5197245"/>
              <a:gd name="connsiteY5" fmla="*/ 5512 h 6162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97245" h="6162295">
                <a:moveTo>
                  <a:pt x="2115" y="5512"/>
                </a:moveTo>
                <a:lnTo>
                  <a:pt x="5197245" y="0"/>
                </a:lnTo>
                <a:lnTo>
                  <a:pt x="5197245" y="6156736"/>
                </a:lnTo>
                <a:lnTo>
                  <a:pt x="1716536" y="6162295"/>
                </a:lnTo>
                <a:cubicBezTo>
                  <a:pt x="687422" y="5852163"/>
                  <a:pt x="-10492" y="4567531"/>
                  <a:pt x="120" y="3713860"/>
                </a:cubicBezTo>
                <a:cubicBezTo>
                  <a:pt x="2112" y="2510597"/>
                  <a:pt x="123" y="1208775"/>
                  <a:pt x="2115" y="5512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B945E3-14E3-4804-9C19-FEC6CFB9A2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6" y="2204864"/>
            <a:ext cx="3384000" cy="4093424"/>
          </a:xfrm>
          <a:prstGeom prst="rect">
            <a:avLst/>
          </a:prstGeom>
        </p:spPr>
        <p:txBody>
          <a:bodyPr/>
          <a:lstStyle>
            <a:lvl1pPr>
              <a:buNone/>
              <a:defRPr lang="en-US" dirty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lang="en-US" dirty="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  <a:lvl6pPr>
              <a:defRPr lang="en-AU" dirty="0">
                <a:solidFill>
                  <a:schemeClr val="bg1"/>
                </a:solidFill>
              </a:defRPr>
            </a:lvl6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D0FAE-3953-4EE5-ADCD-BB5BCA72CF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322D7A-8171-44C9-AFA6-24E34B78763E}"/>
              </a:ext>
            </a:extLst>
          </p:cNvPr>
          <p:cNvSpPr txBox="1"/>
          <p:nvPr userDrawn="1"/>
        </p:nvSpPr>
        <p:spPr>
          <a:xfrm>
            <a:off x="1" y="-1053499"/>
            <a:ext cx="7632171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bg1"/>
                </a:solidFill>
              </a:rPr>
              <a:t>For this slide design, you can change the background colour</a:t>
            </a:r>
          </a:p>
          <a:p>
            <a:r>
              <a:rPr lang="en-AU" sz="1400" dirty="0">
                <a:solidFill>
                  <a:schemeClr val="bg1"/>
                </a:solidFill>
              </a:rPr>
              <a:t>by right-clicking somewhere on the slide, not in a content placeholder.</a:t>
            </a:r>
          </a:p>
          <a:p>
            <a:r>
              <a:rPr lang="en-US" sz="1400" dirty="0">
                <a:solidFill>
                  <a:schemeClr val="bg1"/>
                </a:solidFill>
              </a:rPr>
              <a:t>‘Format Background</a:t>
            </a:r>
          </a:p>
          <a:p>
            <a:r>
              <a:rPr lang="en-US" sz="1400" dirty="0">
                <a:solidFill>
                  <a:schemeClr val="bg1"/>
                </a:solidFill>
              </a:rPr>
              <a:t>Under the ‘Fill’ menu, ‘change ‘Solid fill’ to a </a:t>
            </a:r>
            <a:r>
              <a:rPr lang="en-US" sz="1400" dirty="0" err="1">
                <a:solidFill>
                  <a:schemeClr val="bg1"/>
                </a:solidFill>
              </a:rPr>
              <a:t>colour</a:t>
            </a:r>
            <a:r>
              <a:rPr lang="en-US" sz="1400" dirty="0">
                <a:solidFill>
                  <a:schemeClr val="bg1"/>
                </a:solidFill>
              </a:rPr>
              <a:t> from the palette</a:t>
            </a:r>
            <a:endParaRPr lang="en-AU" sz="1400" dirty="0">
              <a:solidFill>
                <a:schemeClr val="bg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F45073E-2992-405B-AB05-A3E6ADD2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52736"/>
            <a:ext cx="3384549" cy="1008112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9585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Half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FB0C548-DD10-4ED1-BA05-293A119D2AE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102278" y="-2778"/>
            <a:ext cx="6093632" cy="6860624"/>
          </a:xfrm>
          <a:custGeom>
            <a:avLst/>
            <a:gdLst>
              <a:gd name="connsiteX0" fmla="*/ 0 w 5187576"/>
              <a:gd name="connsiteY0" fmla="*/ 0 h 5919694"/>
              <a:gd name="connsiteX1" fmla="*/ 5187576 w 5187576"/>
              <a:gd name="connsiteY1" fmla="*/ 0 h 5919694"/>
              <a:gd name="connsiteX2" fmla="*/ 5187576 w 5187576"/>
              <a:gd name="connsiteY2" fmla="*/ 5919694 h 5919694"/>
              <a:gd name="connsiteX3" fmla="*/ 0 w 5187576"/>
              <a:gd name="connsiteY3" fmla="*/ 5919694 h 5919694"/>
              <a:gd name="connsiteX4" fmla="*/ 0 w 5187576"/>
              <a:gd name="connsiteY4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5977 w 5193553"/>
              <a:gd name="connsiteY3" fmla="*/ 5919694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687921 w 5193555"/>
              <a:gd name="connsiteY3" fmla="*/ 5101592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537903 w 5193555"/>
              <a:gd name="connsiteY3" fmla="*/ 5916707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12 w 5187688"/>
              <a:gd name="connsiteY0" fmla="*/ 0 h 5919694"/>
              <a:gd name="connsiteX1" fmla="*/ 5187688 w 5187688"/>
              <a:gd name="connsiteY1" fmla="*/ 0 h 5919694"/>
              <a:gd name="connsiteX2" fmla="*/ 5187688 w 5187688"/>
              <a:gd name="connsiteY2" fmla="*/ 5919694 h 5919694"/>
              <a:gd name="connsiteX3" fmla="*/ 2532036 w 5187688"/>
              <a:gd name="connsiteY3" fmla="*/ 5916707 h 5919694"/>
              <a:gd name="connsiteX4" fmla="*/ 21520 w 5187688"/>
              <a:gd name="connsiteY4" fmla="*/ 3298360 h 5919694"/>
              <a:gd name="connsiteX5" fmla="*/ 112 w 5187688"/>
              <a:gd name="connsiteY5" fmla="*/ 0 h 5919694"/>
              <a:gd name="connsiteX0" fmla="*/ 2405 w 5189981"/>
              <a:gd name="connsiteY0" fmla="*/ 0 h 5919694"/>
              <a:gd name="connsiteX1" fmla="*/ 5189981 w 5189981"/>
              <a:gd name="connsiteY1" fmla="*/ 0 h 5919694"/>
              <a:gd name="connsiteX2" fmla="*/ 5189981 w 5189981"/>
              <a:gd name="connsiteY2" fmla="*/ 5919694 h 5919694"/>
              <a:gd name="connsiteX3" fmla="*/ 2534329 w 5189981"/>
              <a:gd name="connsiteY3" fmla="*/ 5916707 h 5919694"/>
              <a:gd name="connsiteX4" fmla="*/ 0 w 5189981"/>
              <a:gd name="connsiteY4" fmla="*/ 3164891 h 5919694"/>
              <a:gd name="connsiteX5" fmla="*/ 2405 w 5189981"/>
              <a:gd name="connsiteY5" fmla="*/ 0 h 5919694"/>
              <a:gd name="connsiteX0" fmla="*/ 2532 w 5190108"/>
              <a:gd name="connsiteY0" fmla="*/ 0 h 5919694"/>
              <a:gd name="connsiteX1" fmla="*/ 5190108 w 5190108"/>
              <a:gd name="connsiteY1" fmla="*/ 0 h 5919694"/>
              <a:gd name="connsiteX2" fmla="*/ 5190108 w 5190108"/>
              <a:gd name="connsiteY2" fmla="*/ 5919694 h 5919694"/>
              <a:gd name="connsiteX3" fmla="*/ 2534456 w 5190108"/>
              <a:gd name="connsiteY3" fmla="*/ 5916707 h 5919694"/>
              <a:gd name="connsiteX4" fmla="*/ 127 w 5190108"/>
              <a:gd name="connsiteY4" fmla="*/ 3164891 h 5919694"/>
              <a:gd name="connsiteX5" fmla="*/ 2532 w 5190108"/>
              <a:gd name="connsiteY5" fmla="*/ 0 h 5919694"/>
              <a:gd name="connsiteX0" fmla="*/ 2464 w 5190040"/>
              <a:gd name="connsiteY0" fmla="*/ 0 h 5919694"/>
              <a:gd name="connsiteX1" fmla="*/ 5190040 w 5190040"/>
              <a:gd name="connsiteY1" fmla="*/ 0 h 5919694"/>
              <a:gd name="connsiteX2" fmla="*/ 5190040 w 5190040"/>
              <a:gd name="connsiteY2" fmla="*/ 5919694 h 5919694"/>
              <a:gd name="connsiteX3" fmla="*/ 2534388 w 5190040"/>
              <a:gd name="connsiteY3" fmla="*/ 5916707 h 5919694"/>
              <a:gd name="connsiteX4" fmla="*/ 59 w 5190040"/>
              <a:gd name="connsiteY4" fmla="*/ 3164891 h 5919694"/>
              <a:gd name="connsiteX5" fmla="*/ 2464 w 5190040"/>
              <a:gd name="connsiteY5" fmla="*/ 0 h 5919694"/>
              <a:gd name="connsiteX0" fmla="*/ 2512 w 5190088"/>
              <a:gd name="connsiteY0" fmla="*/ 0 h 5919694"/>
              <a:gd name="connsiteX1" fmla="*/ 5190088 w 5190088"/>
              <a:gd name="connsiteY1" fmla="*/ 0 h 5919694"/>
              <a:gd name="connsiteX2" fmla="*/ 5190088 w 5190088"/>
              <a:gd name="connsiteY2" fmla="*/ 5919694 h 5919694"/>
              <a:gd name="connsiteX3" fmla="*/ 2534436 w 5190088"/>
              <a:gd name="connsiteY3" fmla="*/ 5916707 h 5919694"/>
              <a:gd name="connsiteX4" fmla="*/ 107 w 5190088"/>
              <a:gd name="connsiteY4" fmla="*/ 3164891 h 5919694"/>
              <a:gd name="connsiteX5" fmla="*/ 2512 w 5190088"/>
              <a:gd name="connsiteY5" fmla="*/ 0 h 5919694"/>
              <a:gd name="connsiteX0" fmla="*/ 2406 w 5189982"/>
              <a:gd name="connsiteY0" fmla="*/ 0 h 5919694"/>
              <a:gd name="connsiteX1" fmla="*/ 5189982 w 5189982"/>
              <a:gd name="connsiteY1" fmla="*/ 0 h 5919694"/>
              <a:gd name="connsiteX2" fmla="*/ 5189982 w 5189982"/>
              <a:gd name="connsiteY2" fmla="*/ 5919694 h 5919694"/>
              <a:gd name="connsiteX3" fmla="*/ 2534330 w 5189982"/>
              <a:gd name="connsiteY3" fmla="*/ 5916707 h 5919694"/>
              <a:gd name="connsiteX4" fmla="*/ 1 w 5189982"/>
              <a:gd name="connsiteY4" fmla="*/ 3164891 h 5919694"/>
              <a:gd name="connsiteX5" fmla="*/ 2406 w 5189982"/>
              <a:gd name="connsiteY5" fmla="*/ 0 h 5919694"/>
              <a:gd name="connsiteX0" fmla="*/ 216 w 5198678"/>
              <a:gd name="connsiteY0" fmla="*/ 333321 h 5919694"/>
              <a:gd name="connsiteX1" fmla="*/ 5198678 w 5198678"/>
              <a:gd name="connsiteY1" fmla="*/ 0 h 5919694"/>
              <a:gd name="connsiteX2" fmla="*/ 5198678 w 5198678"/>
              <a:gd name="connsiteY2" fmla="*/ 5919694 h 5919694"/>
              <a:gd name="connsiteX3" fmla="*/ 2543026 w 5198678"/>
              <a:gd name="connsiteY3" fmla="*/ 5916707 h 5919694"/>
              <a:gd name="connsiteX4" fmla="*/ 8697 w 5198678"/>
              <a:gd name="connsiteY4" fmla="*/ 3164891 h 5919694"/>
              <a:gd name="connsiteX5" fmla="*/ 216 w 5198678"/>
              <a:gd name="connsiteY5" fmla="*/ 333321 h 5919694"/>
              <a:gd name="connsiteX0" fmla="*/ 216 w 5198678"/>
              <a:gd name="connsiteY0" fmla="*/ 0 h 5586373"/>
              <a:gd name="connsiteX1" fmla="*/ 5198678 w 5198678"/>
              <a:gd name="connsiteY1" fmla="*/ 28985 h 5586373"/>
              <a:gd name="connsiteX2" fmla="*/ 5198678 w 5198678"/>
              <a:gd name="connsiteY2" fmla="*/ 5586373 h 5586373"/>
              <a:gd name="connsiteX3" fmla="*/ 2543026 w 5198678"/>
              <a:gd name="connsiteY3" fmla="*/ 5583386 h 5586373"/>
              <a:gd name="connsiteX4" fmla="*/ 8697 w 5198678"/>
              <a:gd name="connsiteY4" fmla="*/ 2831570 h 5586373"/>
              <a:gd name="connsiteX5" fmla="*/ 216 w 5198678"/>
              <a:gd name="connsiteY5" fmla="*/ 0 h 5586373"/>
              <a:gd name="connsiteX0" fmla="*/ 216 w 5198678"/>
              <a:gd name="connsiteY0" fmla="*/ 0 h 5571881"/>
              <a:gd name="connsiteX1" fmla="*/ 5198678 w 5198678"/>
              <a:gd name="connsiteY1" fmla="*/ 14493 h 5571881"/>
              <a:gd name="connsiteX2" fmla="*/ 5198678 w 5198678"/>
              <a:gd name="connsiteY2" fmla="*/ 5571881 h 5571881"/>
              <a:gd name="connsiteX3" fmla="*/ 2543026 w 5198678"/>
              <a:gd name="connsiteY3" fmla="*/ 5568894 h 5571881"/>
              <a:gd name="connsiteX4" fmla="*/ 8697 w 5198678"/>
              <a:gd name="connsiteY4" fmla="*/ 2817078 h 5571881"/>
              <a:gd name="connsiteX5" fmla="*/ 216 w 5198678"/>
              <a:gd name="connsiteY5" fmla="*/ 0 h 5571881"/>
              <a:gd name="connsiteX0" fmla="*/ 216 w 5198678"/>
              <a:gd name="connsiteY0" fmla="*/ 15941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15941 h 5587822"/>
              <a:gd name="connsiteX0" fmla="*/ 216 w 5198678"/>
              <a:gd name="connsiteY0" fmla="*/ 629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629 h 5587822"/>
              <a:gd name="connsiteX0" fmla="*/ 454 w 5198916"/>
              <a:gd name="connsiteY0" fmla="*/ 629 h 5587822"/>
              <a:gd name="connsiteX1" fmla="*/ 5198916 w 5198916"/>
              <a:gd name="connsiteY1" fmla="*/ 0 h 5587822"/>
              <a:gd name="connsiteX2" fmla="*/ 5198916 w 5198916"/>
              <a:gd name="connsiteY2" fmla="*/ 5587822 h 5587822"/>
              <a:gd name="connsiteX3" fmla="*/ 2543264 w 5198916"/>
              <a:gd name="connsiteY3" fmla="*/ 5584835 h 5587822"/>
              <a:gd name="connsiteX4" fmla="*/ 1791 w 5198916"/>
              <a:gd name="connsiteY4" fmla="*/ 3144946 h 5587822"/>
              <a:gd name="connsiteX5" fmla="*/ 454 w 5198916"/>
              <a:gd name="connsiteY5" fmla="*/ 629 h 5587822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4083303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4089175"/>
              <a:gd name="connsiteY0" fmla="*/ 629 h 5595711"/>
              <a:gd name="connsiteX1" fmla="*/ 4083303 w 4089175"/>
              <a:gd name="connsiteY1" fmla="*/ 0 h 5595711"/>
              <a:gd name="connsiteX2" fmla="*/ 4089175 w 4089175"/>
              <a:gd name="connsiteY2" fmla="*/ 5595711 h 5595711"/>
              <a:gd name="connsiteX3" fmla="*/ 1718207 w 4089175"/>
              <a:gd name="connsiteY3" fmla="*/ 5593381 h 5595711"/>
              <a:gd name="connsiteX4" fmla="*/ 1791 w 4089175"/>
              <a:gd name="connsiteY4" fmla="*/ 3144946 h 5595711"/>
              <a:gd name="connsiteX5" fmla="*/ 454 w 4089175"/>
              <a:gd name="connsiteY5" fmla="*/ 629 h 5595711"/>
              <a:gd name="connsiteX0" fmla="*/ 454 w 4083340"/>
              <a:gd name="connsiteY0" fmla="*/ 629 h 5593381"/>
              <a:gd name="connsiteX1" fmla="*/ 4083303 w 4083340"/>
              <a:gd name="connsiteY1" fmla="*/ 0 h 5593381"/>
              <a:gd name="connsiteX2" fmla="*/ 4012844 w 4083340"/>
              <a:gd name="connsiteY2" fmla="*/ 5591438 h 5593381"/>
              <a:gd name="connsiteX3" fmla="*/ 1718207 w 4083340"/>
              <a:gd name="connsiteY3" fmla="*/ 5593381 h 5593381"/>
              <a:gd name="connsiteX4" fmla="*/ 1791 w 4083340"/>
              <a:gd name="connsiteY4" fmla="*/ 3144946 h 5593381"/>
              <a:gd name="connsiteX5" fmla="*/ 454 w 4083340"/>
              <a:gd name="connsiteY5" fmla="*/ 629 h 5593381"/>
              <a:gd name="connsiteX0" fmla="*/ 454 w 4083459"/>
              <a:gd name="connsiteY0" fmla="*/ 629 h 5593381"/>
              <a:gd name="connsiteX1" fmla="*/ 4083303 w 4083459"/>
              <a:gd name="connsiteY1" fmla="*/ 0 h 5593381"/>
              <a:gd name="connsiteX2" fmla="*/ 4070093 w 4083459"/>
              <a:gd name="connsiteY2" fmla="*/ 5591439 h 5593381"/>
              <a:gd name="connsiteX3" fmla="*/ 1718207 w 4083459"/>
              <a:gd name="connsiteY3" fmla="*/ 5593381 h 5593381"/>
              <a:gd name="connsiteX4" fmla="*/ 1791 w 4083459"/>
              <a:gd name="connsiteY4" fmla="*/ 3144946 h 5593381"/>
              <a:gd name="connsiteX5" fmla="*/ 454 w 4083459"/>
              <a:gd name="connsiteY5" fmla="*/ 629 h 5593381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454 w 4070093"/>
              <a:gd name="connsiteY0" fmla="*/ 0 h 5592752"/>
              <a:gd name="connsiteX1" fmla="*/ 3943363 w 4070093"/>
              <a:gd name="connsiteY1" fmla="*/ 324970 h 5592752"/>
              <a:gd name="connsiteX2" fmla="*/ 4070093 w 4070093"/>
              <a:gd name="connsiteY2" fmla="*/ 5590810 h 5592752"/>
              <a:gd name="connsiteX3" fmla="*/ 1718207 w 4070093"/>
              <a:gd name="connsiteY3" fmla="*/ 5592752 h 5592752"/>
              <a:gd name="connsiteX4" fmla="*/ 1791 w 4070093"/>
              <a:gd name="connsiteY4" fmla="*/ 3144317 h 5592752"/>
              <a:gd name="connsiteX5" fmla="*/ 454 w 4070093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10480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51501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14049 w 4069424"/>
              <a:gd name="connsiteY0" fmla="*/ 174112 h 5602782"/>
              <a:gd name="connsiteX1" fmla="*/ 4068911 w 4069424"/>
              <a:gd name="connsiteY1" fmla="*/ 0 h 5602782"/>
              <a:gd name="connsiteX2" fmla="*/ 4068422 w 4069424"/>
              <a:gd name="connsiteY2" fmla="*/ 5600840 h 5602782"/>
              <a:gd name="connsiteX3" fmla="*/ 1716536 w 4069424"/>
              <a:gd name="connsiteY3" fmla="*/ 5602782 h 5602782"/>
              <a:gd name="connsiteX4" fmla="*/ 120 w 4069424"/>
              <a:gd name="connsiteY4" fmla="*/ 3154347 h 5602782"/>
              <a:gd name="connsiteX5" fmla="*/ 14049 w 4069424"/>
              <a:gd name="connsiteY5" fmla="*/ 174112 h 560278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454 w 4070093"/>
              <a:gd name="connsiteY0" fmla="*/ 0 h 5592752"/>
              <a:gd name="connsiteX1" fmla="*/ 4065493 w 4070093"/>
              <a:gd name="connsiteY1" fmla="*/ 51501 h 5592752"/>
              <a:gd name="connsiteX2" fmla="*/ 4070093 w 4070093"/>
              <a:gd name="connsiteY2" fmla="*/ 5590810 h 5592752"/>
              <a:gd name="connsiteX3" fmla="*/ 1718207 w 4070093"/>
              <a:gd name="connsiteY3" fmla="*/ 5592752 h 5592752"/>
              <a:gd name="connsiteX4" fmla="*/ 1791 w 4070093"/>
              <a:gd name="connsiteY4" fmla="*/ 3144317 h 5592752"/>
              <a:gd name="connsiteX5" fmla="*/ 454 w 4070093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9341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4333 h 5597085"/>
              <a:gd name="connsiteX1" fmla="*/ 4070582 w 4071095"/>
              <a:gd name="connsiteY1" fmla="*/ 0 h 5597085"/>
              <a:gd name="connsiteX2" fmla="*/ 4070093 w 4071095"/>
              <a:gd name="connsiteY2" fmla="*/ 5595143 h 5597085"/>
              <a:gd name="connsiteX3" fmla="*/ 1718207 w 4071095"/>
              <a:gd name="connsiteY3" fmla="*/ 5597085 h 5597085"/>
              <a:gd name="connsiteX4" fmla="*/ 1791 w 4071095"/>
              <a:gd name="connsiteY4" fmla="*/ 3148650 h 5597085"/>
              <a:gd name="connsiteX5" fmla="*/ 454 w 4071095"/>
              <a:gd name="connsiteY5" fmla="*/ 4333 h 5597085"/>
              <a:gd name="connsiteX0" fmla="*/ 454 w 4070093"/>
              <a:gd name="connsiteY0" fmla="*/ 562667 h 6155419"/>
              <a:gd name="connsiteX1" fmla="*/ 4062101 w 4070093"/>
              <a:gd name="connsiteY1" fmla="*/ 0 h 6155419"/>
              <a:gd name="connsiteX2" fmla="*/ 4070093 w 4070093"/>
              <a:gd name="connsiteY2" fmla="*/ 6153477 h 6155419"/>
              <a:gd name="connsiteX3" fmla="*/ 1718207 w 4070093"/>
              <a:gd name="connsiteY3" fmla="*/ 6155419 h 6155419"/>
              <a:gd name="connsiteX4" fmla="*/ 1791 w 4070093"/>
              <a:gd name="connsiteY4" fmla="*/ 3706984 h 6155419"/>
              <a:gd name="connsiteX5" fmla="*/ 454 w 4070093"/>
              <a:gd name="connsiteY5" fmla="*/ 562667 h 6155419"/>
              <a:gd name="connsiteX0" fmla="*/ 7264 w 4068422"/>
              <a:gd name="connsiteY0" fmla="*/ 15728 h 6155419"/>
              <a:gd name="connsiteX1" fmla="*/ 4060430 w 4068422"/>
              <a:gd name="connsiteY1" fmla="*/ 0 h 6155419"/>
              <a:gd name="connsiteX2" fmla="*/ 4068422 w 4068422"/>
              <a:gd name="connsiteY2" fmla="*/ 6153477 h 6155419"/>
              <a:gd name="connsiteX3" fmla="*/ 1716536 w 4068422"/>
              <a:gd name="connsiteY3" fmla="*/ 6155419 h 6155419"/>
              <a:gd name="connsiteX4" fmla="*/ 120 w 4068422"/>
              <a:gd name="connsiteY4" fmla="*/ 3706984 h 6155419"/>
              <a:gd name="connsiteX5" fmla="*/ 7264 w 4068422"/>
              <a:gd name="connsiteY5" fmla="*/ 15728 h 6155419"/>
              <a:gd name="connsiteX0" fmla="*/ 7264 w 4069425"/>
              <a:gd name="connsiteY0" fmla="*/ 15728 h 6155419"/>
              <a:gd name="connsiteX1" fmla="*/ 4068912 w 4069425"/>
              <a:gd name="connsiteY1" fmla="*/ 0 h 6155419"/>
              <a:gd name="connsiteX2" fmla="*/ 4068422 w 4069425"/>
              <a:gd name="connsiteY2" fmla="*/ 6153477 h 6155419"/>
              <a:gd name="connsiteX3" fmla="*/ 1716536 w 4069425"/>
              <a:gd name="connsiteY3" fmla="*/ 6155419 h 6155419"/>
              <a:gd name="connsiteX4" fmla="*/ 120 w 4069425"/>
              <a:gd name="connsiteY4" fmla="*/ 3706984 h 6155419"/>
              <a:gd name="connsiteX5" fmla="*/ 7264 w 4069425"/>
              <a:gd name="connsiteY5" fmla="*/ 15728 h 6155419"/>
              <a:gd name="connsiteX0" fmla="*/ 3023 w 4069425"/>
              <a:gd name="connsiteY0" fmla="*/ 4334 h 6155419"/>
              <a:gd name="connsiteX1" fmla="*/ 4068912 w 4069425"/>
              <a:gd name="connsiteY1" fmla="*/ 0 h 6155419"/>
              <a:gd name="connsiteX2" fmla="*/ 4068422 w 4069425"/>
              <a:gd name="connsiteY2" fmla="*/ 6153477 h 6155419"/>
              <a:gd name="connsiteX3" fmla="*/ 1716536 w 4069425"/>
              <a:gd name="connsiteY3" fmla="*/ 6155419 h 6155419"/>
              <a:gd name="connsiteX4" fmla="*/ 120 w 4069425"/>
              <a:gd name="connsiteY4" fmla="*/ 3706984 h 6155419"/>
              <a:gd name="connsiteX5" fmla="*/ 3023 w 4069425"/>
              <a:gd name="connsiteY5" fmla="*/ 4334 h 615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9425" h="6155419">
                <a:moveTo>
                  <a:pt x="3023" y="4334"/>
                </a:moveTo>
                <a:lnTo>
                  <a:pt x="4068912" y="0"/>
                </a:lnTo>
                <a:cubicBezTo>
                  <a:pt x="4070869" y="1865237"/>
                  <a:pt x="4066465" y="4288240"/>
                  <a:pt x="4068422" y="6153477"/>
                </a:cubicBezTo>
                <a:lnTo>
                  <a:pt x="1716536" y="6155419"/>
                </a:lnTo>
                <a:cubicBezTo>
                  <a:pt x="687422" y="5845287"/>
                  <a:pt x="-10492" y="4560655"/>
                  <a:pt x="120" y="3706984"/>
                </a:cubicBezTo>
                <a:cubicBezTo>
                  <a:pt x="2112" y="2503721"/>
                  <a:pt x="1031" y="1207597"/>
                  <a:pt x="3023" y="4334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4E8D8-7819-4122-838F-7CED981EC3B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8E5BD460-2E08-418B-9ED2-FED7577890A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D06BD81E-48A0-488B-B875-7D993A64CC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5" y="1700213"/>
            <a:ext cx="5208587" cy="4598075"/>
          </a:xfrm>
          <a:prstGeom prst="rect">
            <a:avLst/>
          </a:prstGeom>
        </p:spPr>
        <p:txBody>
          <a:bodyPr/>
          <a:lstStyle>
            <a:lvl1pPr>
              <a:buNone/>
              <a:defRPr lang="en-US" dirty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lang="en-US" dirty="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  <a:lvl6pPr>
              <a:defRPr lang="en-AU" dirty="0">
                <a:solidFill>
                  <a:schemeClr val="bg1"/>
                </a:solidFill>
              </a:defRPr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B152F0-B857-4837-AD26-E55058B68A12}"/>
              </a:ext>
            </a:extLst>
          </p:cNvPr>
          <p:cNvSpPr txBox="1"/>
          <p:nvPr userDrawn="1"/>
        </p:nvSpPr>
        <p:spPr>
          <a:xfrm>
            <a:off x="1" y="-1053499"/>
            <a:ext cx="7632171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bg1"/>
                </a:solidFill>
              </a:rPr>
              <a:t>For this slide design, you can change the background colour</a:t>
            </a:r>
          </a:p>
          <a:p>
            <a:r>
              <a:rPr lang="en-AU" sz="1400" dirty="0">
                <a:solidFill>
                  <a:schemeClr val="bg1"/>
                </a:solidFill>
              </a:rPr>
              <a:t>by right-clicking somewhere on the slide, not in a content placeholder.</a:t>
            </a:r>
          </a:p>
          <a:p>
            <a:r>
              <a:rPr lang="en-US" sz="1400" dirty="0">
                <a:solidFill>
                  <a:schemeClr val="bg1"/>
                </a:solidFill>
              </a:rPr>
              <a:t>‘Format Background</a:t>
            </a:r>
          </a:p>
          <a:p>
            <a:r>
              <a:rPr lang="en-US" sz="1400" dirty="0">
                <a:solidFill>
                  <a:schemeClr val="bg1"/>
                </a:solidFill>
              </a:rPr>
              <a:t>Under the ‘Fill’ menu, ‘change ‘Solid fill’ to a </a:t>
            </a:r>
            <a:r>
              <a:rPr lang="en-US" sz="1400" dirty="0" err="1">
                <a:solidFill>
                  <a:schemeClr val="bg1"/>
                </a:solidFill>
              </a:rPr>
              <a:t>colour</a:t>
            </a:r>
            <a:r>
              <a:rPr lang="en-US" sz="1400" dirty="0">
                <a:solidFill>
                  <a:schemeClr val="bg1"/>
                </a:solidFill>
              </a:rPr>
              <a:t> from the palette</a:t>
            </a:r>
            <a:endParaRPr lang="en-AU" sz="1400" dirty="0">
              <a:solidFill>
                <a:schemeClr val="bg1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07296C6-F9EC-4B3A-9119-76D6C670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52736"/>
            <a:ext cx="5208586" cy="468000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255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One Third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BE54B78-219D-4EBD-9309-EDE2B7D0069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0"/>
            <a:ext cx="10704513" cy="6869113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AU" dirty="0"/>
              <a:t> 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FB0C548-DD10-4ED1-BA05-293A119D2AE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08851" y="-8784"/>
            <a:ext cx="4083149" cy="6868620"/>
          </a:xfrm>
          <a:custGeom>
            <a:avLst/>
            <a:gdLst>
              <a:gd name="connsiteX0" fmla="*/ 0 w 5187576"/>
              <a:gd name="connsiteY0" fmla="*/ 0 h 5919694"/>
              <a:gd name="connsiteX1" fmla="*/ 5187576 w 5187576"/>
              <a:gd name="connsiteY1" fmla="*/ 0 h 5919694"/>
              <a:gd name="connsiteX2" fmla="*/ 5187576 w 5187576"/>
              <a:gd name="connsiteY2" fmla="*/ 5919694 h 5919694"/>
              <a:gd name="connsiteX3" fmla="*/ 0 w 5187576"/>
              <a:gd name="connsiteY3" fmla="*/ 5919694 h 5919694"/>
              <a:gd name="connsiteX4" fmla="*/ 0 w 5187576"/>
              <a:gd name="connsiteY4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5977 w 5193553"/>
              <a:gd name="connsiteY3" fmla="*/ 5919694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687921 w 5193555"/>
              <a:gd name="connsiteY3" fmla="*/ 5101592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537903 w 5193555"/>
              <a:gd name="connsiteY3" fmla="*/ 5916707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12 w 5187688"/>
              <a:gd name="connsiteY0" fmla="*/ 0 h 5919694"/>
              <a:gd name="connsiteX1" fmla="*/ 5187688 w 5187688"/>
              <a:gd name="connsiteY1" fmla="*/ 0 h 5919694"/>
              <a:gd name="connsiteX2" fmla="*/ 5187688 w 5187688"/>
              <a:gd name="connsiteY2" fmla="*/ 5919694 h 5919694"/>
              <a:gd name="connsiteX3" fmla="*/ 2532036 w 5187688"/>
              <a:gd name="connsiteY3" fmla="*/ 5916707 h 5919694"/>
              <a:gd name="connsiteX4" fmla="*/ 21520 w 5187688"/>
              <a:gd name="connsiteY4" fmla="*/ 3298360 h 5919694"/>
              <a:gd name="connsiteX5" fmla="*/ 112 w 5187688"/>
              <a:gd name="connsiteY5" fmla="*/ 0 h 5919694"/>
              <a:gd name="connsiteX0" fmla="*/ 2405 w 5189981"/>
              <a:gd name="connsiteY0" fmla="*/ 0 h 5919694"/>
              <a:gd name="connsiteX1" fmla="*/ 5189981 w 5189981"/>
              <a:gd name="connsiteY1" fmla="*/ 0 h 5919694"/>
              <a:gd name="connsiteX2" fmla="*/ 5189981 w 5189981"/>
              <a:gd name="connsiteY2" fmla="*/ 5919694 h 5919694"/>
              <a:gd name="connsiteX3" fmla="*/ 2534329 w 5189981"/>
              <a:gd name="connsiteY3" fmla="*/ 5916707 h 5919694"/>
              <a:gd name="connsiteX4" fmla="*/ 0 w 5189981"/>
              <a:gd name="connsiteY4" fmla="*/ 3164891 h 5919694"/>
              <a:gd name="connsiteX5" fmla="*/ 2405 w 5189981"/>
              <a:gd name="connsiteY5" fmla="*/ 0 h 5919694"/>
              <a:gd name="connsiteX0" fmla="*/ 2532 w 5190108"/>
              <a:gd name="connsiteY0" fmla="*/ 0 h 5919694"/>
              <a:gd name="connsiteX1" fmla="*/ 5190108 w 5190108"/>
              <a:gd name="connsiteY1" fmla="*/ 0 h 5919694"/>
              <a:gd name="connsiteX2" fmla="*/ 5190108 w 5190108"/>
              <a:gd name="connsiteY2" fmla="*/ 5919694 h 5919694"/>
              <a:gd name="connsiteX3" fmla="*/ 2534456 w 5190108"/>
              <a:gd name="connsiteY3" fmla="*/ 5916707 h 5919694"/>
              <a:gd name="connsiteX4" fmla="*/ 127 w 5190108"/>
              <a:gd name="connsiteY4" fmla="*/ 3164891 h 5919694"/>
              <a:gd name="connsiteX5" fmla="*/ 2532 w 5190108"/>
              <a:gd name="connsiteY5" fmla="*/ 0 h 5919694"/>
              <a:gd name="connsiteX0" fmla="*/ 2464 w 5190040"/>
              <a:gd name="connsiteY0" fmla="*/ 0 h 5919694"/>
              <a:gd name="connsiteX1" fmla="*/ 5190040 w 5190040"/>
              <a:gd name="connsiteY1" fmla="*/ 0 h 5919694"/>
              <a:gd name="connsiteX2" fmla="*/ 5190040 w 5190040"/>
              <a:gd name="connsiteY2" fmla="*/ 5919694 h 5919694"/>
              <a:gd name="connsiteX3" fmla="*/ 2534388 w 5190040"/>
              <a:gd name="connsiteY3" fmla="*/ 5916707 h 5919694"/>
              <a:gd name="connsiteX4" fmla="*/ 59 w 5190040"/>
              <a:gd name="connsiteY4" fmla="*/ 3164891 h 5919694"/>
              <a:gd name="connsiteX5" fmla="*/ 2464 w 5190040"/>
              <a:gd name="connsiteY5" fmla="*/ 0 h 5919694"/>
              <a:gd name="connsiteX0" fmla="*/ 2512 w 5190088"/>
              <a:gd name="connsiteY0" fmla="*/ 0 h 5919694"/>
              <a:gd name="connsiteX1" fmla="*/ 5190088 w 5190088"/>
              <a:gd name="connsiteY1" fmla="*/ 0 h 5919694"/>
              <a:gd name="connsiteX2" fmla="*/ 5190088 w 5190088"/>
              <a:gd name="connsiteY2" fmla="*/ 5919694 h 5919694"/>
              <a:gd name="connsiteX3" fmla="*/ 2534436 w 5190088"/>
              <a:gd name="connsiteY3" fmla="*/ 5916707 h 5919694"/>
              <a:gd name="connsiteX4" fmla="*/ 107 w 5190088"/>
              <a:gd name="connsiteY4" fmla="*/ 3164891 h 5919694"/>
              <a:gd name="connsiteX5" fmla="*/ 2512 w 5190088"/>
              <a:gd name="connsiteY5" fmla="*/ 0 h 5919694"/>
              <a:gd name="connsiteX0" fmla="*/ 2406 w 5189982"/>
              <a:gd name="connsiteY0" fmla="*/ 0 h 5919694"/>
              <a:gd name="connsiteX1" fmla="*/ 5189982 w 5189982"/>
              <a:gd name="connsiteY1" fmla="*/ 0 h 5919694"/>
              <a:gd name="connsiteX2" fmla="*/ 5189982 w 5189982"/>
              <a:gd name="connsiteY2" fmla="*/ 5919694 h 5919694"/>
              <a:gd name="connsiteX3" fmla="*/ 2534330 w 5189982"/>
              <a:gd name="connsiteY3" fmla="*/ 5916707 h 5919694"/>
              <a:gd name="connsiteX4" fmla="*/ 1 w 5189982"/>
              <a:gd name="connsiteY4" fmla="*/ 3164891 h 5919694"/>
              <a:gd name="connsiteX5" fmla="*/ 2406 w 5189982"/>
              <a:gd name="connsiteY5" fmla="*/ 0 h 5919694"/>
              <a:gd name="connsiteX0" fmla="*/ 216 w 5198678"/>
              <a:gd name="connsiteY0" fmla="*/ 333321 h 5919694"/>
              <a:gd name="connsiteX1" fmla="*/ 5198678 w 5198678"/>
              <a:gd name="connsiteY1" fmla="*/ 0 h 5919694"/>
              <a:gd name="connsiteX2" fmla="*/ 5198678 w 5198678"/>
              <a:gd name="connsiteY2" fmla="*/ 5919694 h 5919694"/>
              <a:gd name="connsiteX3" fmla="*/ 2543026 w 5198678"/>
              <a:gd name="connsiteY3" fmla="*/ 5916707 h 5919694"/>
              <a:gd name="connsiteX4" fmla="*/ 8697 w 5198678"/>
              <a:gd name="connsiteY4" fmla="*/ 3164891 h 5919694"/>
              <a:gd name="connsiteX5" fmla="*/ 216 w 5198678"/>
              <a:gd name="connsiteY5" fmla="*/ 333321 h 5919694"/>
              <a:gd name="connsiteX0" fmla="*/ 216 w 5198678"/>
              <a:gd name="connsiteY0" fmla="*/ 0 h 5586373"/>
              <a:gd name="connsiteX1" fmla="*/ 5198678 w 5198678"/>
              <a:gd name="connsiteY1" fmla="*/ 28985 h 5586373"/>
              <a:gd name="connsiteX2" fmla="*/ 5198678 w 5198678"/>
              <a:gd name="connsiteY2" fmla="*/ 5586373 h 5586373"/>
              <a:gd name="connsiteX3" fmla="*/ 2543026 w 5198678"/>
              <a:gd name="connsiteY3" fmla="*/ 5583386 h 5586373"/>
              <a:gd name="connsiteX4" fmla="*/ 8697 w 5198678"/>
              <a:gd name="connsiteY4" fmla="*/ 2831570 h 5586373"/>
              <a:gd name="connsiteX5" fmla="*/ 216 w 5198678"/>
              <a:gd name="connsiteY5" fmla="*/ 0 h 5586373"/>
              <a:gd name="connsiteX0" fmla="*/ 216 w 5198678"/>
              <a:gd name="connsiteY0" fmla="*/ 0 h 5571881"/>
              <a:gd name="connsiteX1" fmla="*/ 5198678 w 5198678"/>
              <a:gd name="connsiteY1" fmla="*/ 14493 h 5571881"/>
              <a:gd name="connsiteX2" fmla="*/ 5198678 w 5198678"/>
              <a:gd name="connsiteY2" fmla="*/ 5571881 h 5571881"/>
              <a:gd name="connsiteX3" fmla="*/ 2543026 w 5198678"/>
              <a:gd name="connsiteY3" fmla="*/ 5568894 h 5571881"/>
              <a:gd name="connsiteX4" fmla="*/ 8697 w 5198678"/>
              <a:gd name="connsiteY4" fmla="*/ 2817078 h 5571881"/>
              <a:gd name="connsiteX5" fmla="*/ 216 w 5198678"/>
              <a:gd name="connsiteY5" fmla="*/ 0 h 5571881"/>
              <a:gd name="connsiteX0" fmla="*/ 216 w 5198678"/>
              <a:gd name="connsiteY0" fmla="*/ 15941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15941 h 5587822"/>
              <a:gd name="connsiteX0" fmla="*/ 216 w 5198678"/>
              <a:gd name="connsiteY0" fmla="*/ 629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629 h 5587822"/>
              <a:gd name="connsiteX0" fmla="*/ 454 w 5198916"/>
              <a:gd name="connsiteY0" fmla="*/ 629 h 5587822"/>
              <a:gd name="connsiteX1" fmla="*/ 5198916 w 5198916"/>
              <a:gd name="connsiteY1" fmla="*/ 0 h 5587822"/>
              <a:gd name="connsiteX2" fmla="*/ 5198916 w 5198916"/>
              <a:gd name="connsiteY2" fmla="*/ 5587822 h 5587822"/>
              <a:gd name="connsiteX3" fmla="*/ 2543264 w 5198916"/>
              <a:gd name="connsiteY3" fmla="*/ 5584835 h 5587822"/>
              <a:gd name="connsiteX4" fmla="*/ 1791 w 5198916"/>
              <a:gd name="connsiteY4" fmla="*/ 3144946 h 5587822"/>
              <a:gd name="connsiteX5" fmla="*/ 454 w 5198916"/>
              <a:gd name="connsiteY5" fmla="*/ 629 h 5587822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4083303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4089175"/>
              <a:gd name="connsiteY0" fmla="*/ 629 h 5595711"/>
              <a:gd name="connsiteX1" fmla="*/ 4083303 w 4089175"/>
              <a:gd name="connsiteY1" fmla="*/ 0 h 5595711"/>
              <a:gd name="connsiteX2" fmla="*/ 4089175 w 4089175"/>
              <a:gd name="connsiteY2" fmla="*/ 5595711 h 5595711"/>
              <a:gd name="connsiteX3" fmla="*/ 1718207 w 4089175"/>
              <a:gd name="connsiteY3" fmla="*/ 5593381 h 5595711"/>
              <a:gd name="connsiteX4" fmla="*/ 1791 w 4089175"/>
              <a:gd name="connsiteY4" fmla="*/ 3144946 h 5595711"/>
              <a:gd name="connsiteX5" fmla="*/ 454 w 4089175"/>
              <a:gd name="connsiteY5" fmla="*/ 629 h 5595711"/>
              <a:gd name="connsiteX0" fmla="*/ 454 w 4083340"/>
              <a:gd name="connsiteY0" fmla="*/ 629 h 5593381"/>
              <a:gd name="connsiteX1" fmla="*/ 4083303 w 4083340"/>
              <a:gd name="connsiteY1" fmla="*/ 0 h 5593381"/>
              <a:gd name="connsiteX2" fmla="*/ 4012844 w 4083340"/>
              <a:gd name="connsiteY2" fmla="*/ 5591438 h 5593381"/>
              <a:gd name="connsiteX3" fmla="*/ 1718207 w 4083340"/>
              <a:gd name="connsiteY3" fmla="*/ 5593381 h 5593381"/>
              <a:gd name="connsiteX4" fmla="*/ 1791 w 4083340"/>
              <a:gd name="connsiteY4" fmla="*/ 3144946 h 5593381"/>
              <a:gd name="connsiteX5" fmla="*/ 454 w 4083340"/>
              <a:gd name="connsiteY5" fmla="*/ 629 h 5593381"/>
              <a:gd name="connsiteX0" fmla="*/ 454 w 4083459"/>
              <a:gd name="connsiteY0" fmla="*/ 629 h 5593381"/>
              <a:gd name="connsiteX1" fmla="*/ 4083303 w 4083459"/>
              <a:gd name="connsiteY1" fmla="*/ 0 h 5593381"/>
              <a:gd name="connsiteX2" fmla="*/ 4070093 w 4083459"/>
              <a:gd name="connsiteY2" fmla="*/ 5591439 h 5593381"/>
              <a:gd name="connsiteX3" fmla="*/ 1718207 w 4083459"/>
              <a:gd name="connsiteY3" fmla="*/ 5593381 h 5593381"/>
              <a:gd name="connsiteX4" fmla="*/ 1791 w 4083459"/>
              <a:gd name="connsiteY4" fmla="*/ 3144946 h 5593381"/>
              <a:gd name="connsiteX5" fmla="*/ 454 w 4083459"/>
              <a:gd name="connsiteY5" fmla="*/ 629 h 5593381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0093"/>
              <a:gd name="connsiteY0" fmla="*/ 0 h 5592752"/>
              <a:gd name="connsiteX1" fmla="*/ 2714232 w 4070093"/>
              <a:gd name="connsiteY1" fmla="*/ 3644 h 5592752"/>
              <a:gd name="connsiteX2" fmla="*/ 4070093 w 4070093"/>
              <a:gd name="connsiteY2" fmla="*/ 5590810 h 5592752"/>
              <a:gd name="connsiteX3" fmla="*/ 1718207 w 4070093"/>
              <a:gd name="connsiteY3" fmla="*/ 5592752 h 5592752"/>
              <a:gd name="connsiteX4" fmla="*/ 1791 w 4070093"/>
              <a:gd name="connsiteY4" fmla="*/ 3144317 h 5592752"/>
              <a:gd name="connsiteX5" fmla="*/ 454 w 4070093"/>
              <a:gd name="connsiteY5" fmla="*/ 0 h 5592752"/>
              <a:gd name="connsiteX0" fmla="*/ 454 w 2714242"/>
              <a:gd name="connsiteY0" fmla="*/ 0 h 5592752"/>
              <a:gd name="connsiteX1" fmla="*/ 2714232 w 2714242"/>
              <a:gd name="connsiteY1" fmla="*/ 3644 h 5592752"/>
              <a:gd name="connsiteX2" fmla="*/ 2455391 w 2714242"/>
              <a:gd name="connsiteY2" fmla="*/ 5590810 h 5592752"/>
              <a:gd name="connsiteX3" fmla="*/ 1718207 w 2714242"/>
              <a:gd name="connsiteY3" fmla="*/ 5592752 h 5592752"/>
              <a:gd name="connsiteX4" fmla="*/ 1791 w 2714242"/>
              <a:gd name="connsiteY4" fmla="*/ 3144317 h 5592752"/>
              <a:gd name="connsiteX5" fmla="*/ 454 w 2714242"/>
              <a:gd name="connsiteY5" fmla="*/ 0 h 5592752"/>
              <a:gd name="connsiteX0" fmla="*/ 454 w 2714778"/>
              <a:gd name="connsiteY0" fmla="*/ 0 h 5596508"/>
              <a:gd name="connsiteX1" fmla="*/ 2714232 w 2714778"/>
              <a:gd name="connsiteY1" fmla="*/ 3644 h 5596508"/>
              <a:gd name="connsiteX2" fmla="*/ 2714070 w 2714778"/>
              <a:gd name="connsiteY2" fmla="*/ 5596508 h 5596508"/>
              <a:gd name="connsiteX3" fmla="*/ 1718207 w 2714778"/>
              <a:gd name="connsiteY3" fmla="*/ 5592752 h 5596508"/>
              <a:gd name="connsiteX4" fmla="*/ 1791 w 2714778"/>
              <a:gd name="connsiteY4" fmla="*/ 3144317 h 5596508"/>
              <a:gd name="connsiteX5" fmla="*/ 454 w 2714778"/>
              <a:gd name="connsiteY5" fmla="*/ 0 h 5596508"/>
              <a:gd name="connsiteX0" fmla="*/ 454 w 2714070"/>
              <a:gd name="connsiteY0" fmla="*/ 0 h 5596508"/>
              <a:gd name="connsiteX1" fmla="*/ 2709992 w 2714070"/>
              <a:gd name="connsiteY1" fmla="*/ 3644 h 5596508"/>
              <a:gd name="connsiteX2" fmla="*/ 2714070 w 2714070"/>
              <a:gd name="connsiteY2" fmla="*/ 5596508 h 5596508"/>
              <a:gd name="connsiteX3" fmla="*/ 1718207 w 2714070"/>
              <a:gd name="connsiteY3" fmla="*/ 5592752 h 5596508"/>
              <a:gd name="connsiteX4" fmla="*/ 1791 w 2714070"/>
              <a:gd name="connsiteY4" fmla="*/ 3144317 h 5596508"/>
              <a:gd name="connsiteX5" fmla="*/ 454 w 2714070"/>
              <a:gd name="connsiteY5" fmla="*/ 0 h 5596508"/>
              <a:gd name="connsiteX0" fmla="*/ 454 w 2714779"/>
              <a:gd name="connsiteY0" fmla="*/ 2054 h 5598562"/>
              <a:gd name="connsiteX1" fmla="*/ 2714233 w 2714779"/>
              <a:gd name="connsiteY1" fmla="*/ 0 h 5598562"/>
              <a:gd name="connsiteX2" fmla="*/ 2714070 w 2714779"/>
              <a:gd name="connsiteY2" fmla="*/ 5598562 h 5598562"/>
              <a:gd name="connsiteX3" fmla="*/ 1718207 w 2714779"/>
              <a:gd name="connsiteY3" fmla="*/ 5594806 h 5598562"/>
              <a:gd name="connsiteX4" fmla="*/ 1791 w 2714779"/>
              <a:gd name="connsiteY4" fmla="*/ 3146371 h 5598562"/>
              <a:gd name="connsiteX5" fmla="*/ 454 w 2714779"/>
              <a:gd name="connsiteY5" fmla="*/ 2054 h 5598562"/>
              <a:gd name="connsiteX0" fmla="*/ 454 w 2714779"/>
              <a:gd name="connsiteY0" fmla="*/ 7751 h 5598562"/>
              <a:gd name="connsiteX1" fmla="*/ 2714233 w 2714779"/>
              <a:gd name="connsiteY1" fmla="*/ 0 h 5598562"/>
              <a:gd name="connsiteX2" fmla="*/ 2714070 w 2714779"/>
              <a:gd name="connsiteY2" fmla="*/ 5598562 h 5598562"/>
              <a:gd name="connsiteX3" fmla="*/ 1718207 w 2714779"/>
              <a:gd name="connsiteY3" fmla="*/ 5594806 h 5598562"/>
              <a:gd name="connsiteX4" fmla="*/ 1791 w 2714779"/>
              <a:gd name="connsiteY4" fmla="*/ 3146371 h 5598562"/>
              <a:gd name="connsiteX5" fmla="*/ 454 w 2714779"/>
              <a:gd name="connsiteY5" fmla="*/ 7751 h 5598562"/>
              <a:gd name="connsiteX0" fmla="*/ 454 w 2714070"/>
              <a:gd name="connsiteY0" fmla="*/ 571782 h 6162593"/>
              <a:gd name="connsiteX1" fmla="*/ 2707872 w 2714070"/>
              <a:gd name="connsiteY1" fmla="*/ 0 h 6162593"/>
              <a:gd name="connsiteX2" fmla="*/ 2714070 w 2714070"/>
              <a:gd name="connsiteY2" fmla="*/ 6162593 h 6162593"/>
              <a:gd name="connsiteX3" fmla="*/ 1718207 w 2714070"/>
              <a:gd name="connsiteY3" fmla="*/ 6158837 h 6162593"/>
              <a:gd name="connsiteX4" fmla="*/ 1791 w 2714070"/>
              <a:gd name="connsiteY4" fmla="*/ 3710402 h 6162593"/>
              <a:gd name="connsiteX5" fmla="*/ 454 w 2714070"/>
              <a:gd name="connsiteY5" fmla="*/ 571782 h 6162593"/>
              <a:gd name="connsiteX0" fmla="*/ 454 w 2714070"/>
              <a:gd name="connsiteY0" fmla="*/ 7751 h 6162593"/>
              <a:gd name="connsiteX1" fmla="*/ 2707872 w 2714070"/>
              <a:gd name="connsiteY1" fmla="*/ 0 h 6162593"/>
              <a:gd name="connsiteX2" fmla="*/ 2714070 w 2714070"/>
              <a:gd name="connsiteY2" fmla="*/ 6162593 h 6162593"/>
              <a:gd name="connsiteX3" fmla="*/ 1718207 w 2714070"/>
              <a:gd name="connsiteY3" fmla="*/ 6158837 h 6162593"/>
              <a:gd name="connsiteX4" fmla="*/ 1791 w 2714070"/>
              <a:gd name="connsiteY4" fmla="*/ 3710402 h 6162593"/>
              <a:gd name="connsiteX5" fmla="*/ 454 w 2714070"/>
              <a:gd name="connsiteY5" fmla="*/ 7751 h 6162593"/>
              <a:gd name="connsiteX0" fmla="*/ 454 w 2720839"/>
              <a:gd name="connsiteY0" fmla="*/ 7751 h 6162593"/>
              <a:gd name="connsiteX1" fmla="*/ 2720594 w 2720839"/>
              <a:gd name="connsiteY1" fmla="*/ 0 h 6162593"/>
              <a:gd name="connsiteX2" fmla="*/ 2714070 w 2720839"/>
              <a:gd name="connsiteY2" fmla="*/ 6162593 h 6162593"/>
              <a:gd name="connsiteX3" fmla="*/ 1718207 w 2720839"/>
              <a:gd name="connsiteY3" fmla="*/ 6158837 h 6162593"/>
              <a:gd name="connsiteX4" fmla="*/ 1791 w 2720839"/>
              <a:gd name="connsiteY4" fmla="*/ 3710402 h 6162593"/>
              <a:gd name="connsiteX5" fmla="*/ 454 w 2720839"/>
              <a:gd name="connsiteY5" fmla="*/ 7751 h 6162593"/>
              <a:gd name="connsiteX0" fmla="*/ 454 w 2726792"/>
              <a:gd name="connsiteY0" fmla="*/ 7751 h 6162593"/>
              <a:gd name="connsiteX1" fmla="*/ 2720594 w 2726792"/>
              <a:gd name="connsiteY1" fmla="*/ 0 h 6162593"/>
              <a:gd name="connsiteX2" fmla="*/ 2726792 w 2726792"/>
              <a:gd name="connsiteY2" fmla="*/ 6162593 h 6162593"/>
              <a:gd name="connsiteX3" fmla="*/ 1718207 w 2726792"/>
              <a:gd name="connsiteY3" fmla="*/ 6158837 h 6162593"/>
              <a:gd name="connsiteX4" fmla="*/ 1791 w 2726792"/>
              <a:gd name="connsiteY4" fmla="*/ 3710402 h 6162593"/>
              <a:gd name="connsiteX5" fmla="*/ 454 w 2726792"/>
              <a:gd name="connsiteY5" fmla="*/ 7751 h 6162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26792" h="6162593">
                <a:moveTo>
                  <a:pt x="454" y="7751"/>
                </a:moveTo>
                <a:lnTo>
                  <a:pt x="2720594" y="0"/>
                </a:lnTo>
                <a:cubicBezTo>
                  <a:pt x="2722551" y="1865237"/>
                  <a:pt x="2724835" y="4297356"/>
                  <a:pt x="2726792" y="6162593"/>
                </a:cubicBezTo>
                <a:lnTo>
                  <a:pt x="1718207" y="6158837"/>
                </a:lnTo>
                <a:cubicBezTo>
                  <a:pt x="689093" y="5848705"/>
                  <a:pt x="-8821" y="4564073"/>
                  <a:pt x="1791" y="3710402"/>
                </a:cubicBezTo>
                <a:cubicBezTo>
                  <a:pt x="3783" y="2507139"/>
                  <a:pt x="-1538" y="1211014"/>
                  <a:pt x="454" y="775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4E8D8-7819-4122-838F-7CED981EC3B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[Entity name]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8E5BD460-2E08-418B-9ED2-FED7577890A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468C9D50-7928-4CA0-BFA2-1AB0032BF1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5" y="1700213"/>
            <a:ext cx="7089891" cy="4598075"/>
          </a:xfrm>
          <a:prstGeom prst="rect">
            <a:avLst/>
          </a:prstGeom>
        </p:spPr>
        <p:txBody>
          <a:bodyPr/>
          <a:lstStyle>
            <a:lvl1pPr>
              <a:buNone/>
              <a:defRPr lang="en-US" dirty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lang="en-US" dirty="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  <a:lvl6pPr>
              <a:defRPr lang="en-AU" dirty="0">
                <a:solidFill>
                  <a:schemeClr val="bg1"/>
                </a:solidFill>
              </a:defRPr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34DE91-0A0E-4F2C-AE95-29A5EC069F9B}"/>
              </a:ext>
            </a:extLst>
          </p:cNvPr>
          <p:cNvSpPr txBox="1"/>
          <p:nvPr userDrawn="1"/>
        </p:nvSpPr>
        <p:spPr>
          <a:xfrm>
            <a:off x="1" y="-622612"/>
            <a:ext cx="7632171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bg1"/>
                </a:solidFill>
              </a:rPr>
              <a:t>For this slide design, you can change the background colour</a:t>
            </a:r>
          </a:p>
          <a:p>
            <a:r>
              <a:rPr lang="en-AU" sz="1400" dirty="0">
                <a:solidFill>
                  <a:schemeClr val="bg1"/>
                </a:solidFill>
              </a:rPr>
              <a:t>Clicking along the edge of purple container and change the shape fill colour.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F87536-1667-4319-A130-CF6578DB2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52736"/>
            <a:ext cx="7096124" cy="4690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227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B39BD51-2E8D-4FDD-8EEB-A7A9070EDD6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07049" y="630978"/>
            <a:ext cx="3888000" cy="2844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B945E3-14E3-4804-9C19-FEC6CFB9A2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6" y="2204864"/>
            <a:ext cx="3384000" cy="4093424"/>
          </a:xfrm>
          <a:prstGeom prst="rect">
            <a:avLst/>
          </a:prstGeom>
        </p:spPr>
        <p:txBody>
          <a:bodyPr/>
          <a:lstStyle>
            <a:lvl1pPr>
              <a:buNone/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lang="en-AU" dirty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D0FAE-3953-4EE5-ADCD-BB5BCA72CF7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DA8ABAA8-126B-459D-B960-B85E22F49D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86B950FF-5CC1-4A3A-ABA9-ADF58494DD0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407049" y="3485752"/>
            <a:ext cx="3888000" cy="2844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A2B0415-0383-4B33-9E29-9ADFC2A0542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304000" y="630978"/>
            <a:ext cx="3888000" cy="2844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4966C236-904D-498D-801E-8C4057C0A03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304000" y="3485752"/>
            <a:ext cx="3888000" cy="2844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7D8A62-4A58-4C23-B0E5-AEF193611E4D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DEB74D7-CB6B-47FE-A2A8-7AE5F1DED9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E061BA70-9BEA-4AF5-8B24-03EBB3F28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52736"/>
            <a:ext cx="3384549" cy="1008112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7982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&amp;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CE2774-14F3-4413-B606-C993C97969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71394-5B89-4C72-9322-C5B01C7801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44D1A49-1FEC-4FD2-B560-402C9B2E281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5326" y="3447000"/>
            <a:ext cx="3384000" cy="2861725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picture</a:t>
            </a:r>
          </a:p>
          <a:p>
            <a:endParaRPr lang="en-AU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C59B66CF-A807-44F1-A681-793122F8A03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409626" y="3447000"/>
            <a:ext cx="3384000" cy="2861725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picture</a:t>
            </a:r>
          </a:p>
          <a:p>
            <a:endParaRPr lang="en-AU" dirty="0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6B4B4A83-90AC-42EA-83C2-FA84624688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12676" y="3446253"/>
            <a:ext cx="3384000" cy="2861725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picture</a:t>
            </a:r>
          </a:p>
          <a:p>
            <a:endParaRPr lang="en-A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1089730-A73F-422F-BD54-BF23888B1D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5325" y="1700212"/>
            <a:ext cx="3384000" cy="172878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9BA9F9C4-C84A-43FB-A465-E020A9EB63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09626" y="1700212"/>
            <a:ext cx="3384000" cy="172878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564335FC-BD53-4794-8DA5-8FFBAE1F28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12676" y="1700212"/>
            <a:ext cx="3384000" cy="172878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195DD-3DD6-4BE8-8993-CA04B5EDA6E7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0BBC08AD-280F-4174-A0CE-490AAFB979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DC1E423-DB93-432A-8BB7-4B2613DBF942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E590DBB-90A7-43BF-BDD1-CF1C6212FA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C882AF12-58DE-43D7-9E95-F90A1203C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284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CE2774-14F3-4413-B606-C993C97969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71394-5B89-4C72-9322-C5B01C7801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44D1A49-1FEC-4FD2-B560-402C9B2E281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691720" y="1700808"/>
            <a:ext cx="1439897" cy="119957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icon</a:t>
            </a:r>
          </a:p>
          <a:p>
            <a:endParaRPr lang="en-A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1089730-A73F-422F-BD54-BF23888B1D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9668" y="2996952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9BA9F9C4-C84A-43FB-A465-E020A9EB63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9668" y="3228886"/>
            <a:ext cx="3384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195DD-3DD6-4BE8-8993-CA04B5EDA6E7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0BBC08AD-280F-4174-A0CE-490AAFB979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49164FB8-D4B8-4D90-B308-464FB278E97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376051" y="1700808"/>
            <a:ext cx="1439897" cy="119957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icon</a:t>
            </a:r>
          </a:p>
          <a:p>
            <a:endParaRPr lang="en-AU" dirty="0"/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01E9CDC-2523-40AE-AF29-5A44EBFD891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03999" y="2996952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4ADAC2D7-6D0E-46B8-9F7A-B4DB99B8900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403999" y="3228886"/>
            <a:ext cx="3384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EFE4D8B1-EBB1-4B03-B440-81D22A8A0339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063158" y="1700907"/>
            <a:ext cx="1439897" cy="119957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icon</a:t>
            </a:r>
          </a:p>
          <a:p>
            <a:endParaRPr lang="en-AU" dirty="0"/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9FADD90A-0B64-4F90-9B57-FE13E0FCA22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091106" y="2997051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ABE4C7F0-C749-4520-AA04-DB6CA99155A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091106" y="3228985"/>
            <a:ext cx="3384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10240862-4D4B-4BB9-8F4B-AA856CD17F50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1691720" y="4077242"/>
            <a:ext cx="1439897" cy="119957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icon</a:t>
            </a:r>
          </a:p>
          <a:p>
            <a:endParaRPr lang="en-AU" dirty="0"/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58449337-35B4-44F8-8D00-F0C15EFB9CE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9668" y="5373386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2477189D-83D5-4749-BD7C-CADC0D1471D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9668" y="5605320"/>
            <a:ext cx="3384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6618C35F-5F01-46A6-BF04-0CA9BDBAAB65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376051" y="4077242"/>
            <a:ext cx="1439897" cy="119957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icon</a:t>
            </a:r>
          </a:p>
          <a:p>
            <a:endParaRPr lang="en-AU" dirty="0"/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B63A3128-4CA8-48D5-B82E-7EDA918D7F3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403999" y="5373386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AB7F5300-022A-4183-A132-AA8EB6534A61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403999" y="5605320"/>
            <a:ext cx="3384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CE2DF1AF-9EAD-40B3-B73C-07649220BF03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9063158" y="4077341"/>
            <a:ext cx="1439897" cy="119957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Click icon to insert icon</a:t>
            </a:r>
          </a:p>
          <a:p>
            <a:endParaRPr lang="en-AU" dirty="0"/>
          </a:p>
        </p:txBody>
      </p:sp>
      <p:sp>
        <p:nvSpPr>
          <p:cNvPr id="31" name="Text Placeholder 14">
            <a:extLst>
              <a:ext uri="{FF2B5EF4-FFF2-40B4-BE49-F238E27FC236}">
                <a16:creationId xmlns:a16="http://schemas.microsoft.com/office/drawing/2014/main" id="{40CD5A08-CA4F-41B8-A1B0-488A6EC4481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091106" y="5373485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32" name="Text Placeholder 14">
            <a:extLst>
              <a:ext uri="{FF2B5EF4-FFF2-40B4-BE49-F238E27FC236}">
                <a16:creationId xmlns:a16="http://schemas.microsoft.com/office/drawing/2014/main" id="{B722C2B9-2C83-4877-A90D-0CA01537B08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091106" y="5605419"/>
            <a:ext cx="338400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FF019EB-FA99-486B-BA02-92BE76012990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F1882F53-3639-4FFE-AFD1-5428267B6B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3D2A4C4A-3642-4CE3-8FB6-AFE5A9CA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8360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C9748A61-6439-491A-9457-33A20862D25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79170" y="1917008"/>
            <a:ext cx="1584308" cy="1584000"/>
          </a:xfrm>
          <a:prstGeom prst="rect">
            <a:avLst/>
          </a:prstGeom>
          <a:solidFill>
            <a:schemeClr val="accent1"/>
          </a:solidFill>
        </p:spPr>
        <p:txBody>
          <a:bodyPr lIns="72000" tIns="72000" rIns="72000" bIns="72000" anchor="ctr">
            <a:normAutofit/>
          </a:bodyPr>
          <a:lstStyle>
            <a:lvl1pPr algn="ctr">
              <a:lnSpc>
                <a:spcPct val="100000"/>
              </a:lnSpc>
              <a:defRPr lang="en-US" sz="2800" b="1" dirty="0">
                <a:solidFill>
                  <a:schemeClr val="bg1"/>
                </a:solidFill>
              </a:defRPr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 dirty="0"/>
              <a:t>[00]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1089730-A73F-422F-BD54-BF23888B1D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5326" y="3861048"/>
            <a:ext cx="2351996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9BA9F9C4-C84A-43FB-A465-E020A9EB63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95326" y="4135186"/>
            <a:ext cx="2351996" cy="15166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195DD-3DD6-4BE8-8993-CA04B5EDA6E7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C17937B0-FDCD-421A-9652-36A59CE227A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932120" y="1917008"/>
            <a:ext cx="1584308" cy="1584000"/>
          </a:xfrm>
          <a:prstGeom prst="rect">
            <a:avLst/>
          </a:prstGeom>
          <a:solidFill>
            <a:srgbClr val="962A8B"/>
          </a:solidFill>
        </p:spPr>
        <p:txBody>
          <a:bodyPr lIns="72000" tIns="72000" rIns="72000" bIns="72000" anchor="ctr">
            <a:normAutofit/>
          </a:bodyPr>
          <a:lstStyle>
            <a:lvl1pPr algn="ctr">
              <a:lnSpc>
                <a:spcPct val="100000"/>
              </a:lnSpc>
              <a:defRPr lang="en-US" sz="2800" b="1" dirty="0">
                <a:solidFill>
                  <a:schemeClr val="bg1"/>
                </a:solidFill>
              </a:defRPr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 dirty="0"/>
              <a:t>[00]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7AB4A338-5CDA-4742-A7F5-F49D6BE9AD4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548276" y="3861048"/>
            <a:ext cx="2351996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9452123C-C6A2-4D45-AF62-5B6E775B6C9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548276" y="4135186"/>
            <a:ext cx="2351996" cy="15166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14">
            <a:extLst>
              <a:ext uri="{FF2B5EF4-FFF2-40B4-BE49-F238E27FC236}">
                <a16:creationId xmlns:a16="http://schemas.microsoft.com/office/drawing/2014/main" id="{3DCBEBCB-7877-4BC1-BA6D-4E809F947A5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686160" y="1917008"/>
            <a:ext cx="1584308" cy="1584000"/>
          </a:xfrm>
          <a:prstGeom prst="rect">
            <a:avLst/>
          </a:prstGeom>
          <a:solidFill>
            <a:srgbClr val="999490"/>
          </a:solidFill>
        </p:spPr>
        <p:txBody>
          <a:bodyPr lIns="72000" tIns="72000" rIns="72000" bIns="72000" anchor="ctr">
            <a:normAutofit/>
          </a:bodyPr>
          <a:lstStyle>
            <a:lvl1pPr algn="ctr">
              <a:lnSpc>
                <a:spcPct val="100000"/>
              </a:lnSpc>
              <a:defRPr lang="en-US" sz="2800" b="1" dirty="0">
                <a:solidFill>
                  <a:schemeClr val="bg1"/>
                </a:solidFill>
              </a:defRPr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 dirty="0"/>
              <a:t>[00]</a:t>
            </a:r>
          </a:p>
        </p:txBody>
      </p:sp>
      <p:sp>
        <p:nvSpPr>
          <p:cNvPr id="40" name="Text Placeholder 14">
            <a:extLst>
              <a:ext uri="{FF2B5EF4-FFF2-40B4-BE49-F238E27FC236}">
                <a16:creationId xmlns:a16="http://schemas.microsoft.com/office/drawing/2014/main" id="{2FE7559D-9529-40D4-8025-F2B8ED38A99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02316" y="3861048"/>
            <a:ext cx="2351996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41" name="Text Placeholder 14">
            <a:extLst>
              <a:ext uri="{FF2B5EF4-FFF2-40B4-BE49-F238E27FC236}">
                <a16:creationId xmlns:a16="http://schemas.microsoft.com/office/drawing/2014/main" id="{2382D6B5-B43B-46F1-B879-42FA4CCBD20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302316" y="4135186"/>
            <a:ext cx="2351996" cy="15166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2" name="Text Placeholder 14">
            <a:extLst>
              <a:ext uri="{FF2B5EF4-FFF2-40B4-BE49-F238E27FC236}">
                <a16:creationId xmlns:a16="http://schemas.microsoft.com/office/drawing/2014/main" id="{791F1A27-3497-4ECD-AAAC-804B3DF8F9F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514768" y="1917008"/>
            <a:ext cx="1584308" cy="1584000"/>
          </a:xfrm>
          <a:prstGeom prst="rect">
            <a:avLst/>
          </a:prstGeom>
          <a:solidFill>
            <a:srgbClr val="D7D1CC"/>
          </a:solidFill>
        </p:spPr>
        <p:txBody>
          <a:bodyPr lIns="72000" tIns="72000" rIns="72000" bIns="72000" anchor="ctr">
            <a:normAutofit/>
          </a:bodyPr>
          <a:lstStyle>
            <a:lvl1pPr algn="ctr">
              <a:lnSpc>
                <a:spcPct val="100000"/>
              </a:lnSpc>
              <a:defRPr lang="en-US" sz="2800" b="1" dirty="0">
                <a:solidFill>
                  <a:schemeClr val="bg1"/>
                </a:solidFill>
              </a:defRPr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 dirty="0"/>
              <a:t>[00]</a:t>
            </a:r>
          </a:p>
        </p:txBody>
      </p:sp>
      <p:sp>
        <p:nvSpPr>
          <p:cNvPr id="43" name="Text Placeholder 14">
            <a:extLst>
              <a:ext uri="{FF2B5EF4-FFF2-40B4-BE49-F238E27FC236}">
                <a16:creationId xmlns:a16="http://schemas.microsoft.com/office/drawing/2014/main" id="{E0498A31-1633-4E6B-8EAE-AF4FDE6233F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30924" y="3861048"/>
            <a:ext cx="2351996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[Bullet Heading]</a:t>
            </a:r>
          </a:p>
        </p:txBody>
      </p:sp>
      <p:sp>
        <p:nvSpPr>
          <p:cNvPr id="44" name="Text Placeholder 14">
            <a:extLst>
              <a:ext uri="{FF2B5EF4-FFF2-40B4-BE49-F238E27FC236}">
                <a16:creationId xmlns:a16="http://schemas.microsoft.com/office/drawing/2014/main" id="{9A54FCE6-6684-449A-86E0-142437219426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130924" y="4135186"/>
            <a:ext cx="2351996" cy="15166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95140AB-DCE2-4DB2-81B5-60470D8E34C0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83BF142C-8B85-4BCA-8B54-67CC7F92FF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FC67645D-435A-4DA4-9CBA-77E7F4B50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6045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Dark Purpl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F09EC-4B00-4B1E-B06B-0D0F89DA05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2" y="1700213"/>
            <a:ext cx="5400673" cy="460851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17F97712-4CC3-452D-A157-BEE84E8057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5326" y="1700213"/>
            <a:ext cx="5197808" cy="460851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spcAft>
                <a:spcPts val="600"/>
              </a:spcAft>
              <a:defRPr lang="en-US" dirty="0"/>
            </a:lvl5pPr>
            <a:lvl6pPr>
              <a:defRPr lang="en-AU" dirty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4E802-988F-4822-AAD4-8AB16076B2C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F5F6752E-685A-46CF-8D29-A5D4E0013D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D1DFD8-8A09-48BC-87A4-4F57F6D6FE1B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76C9786-9794-4BE5-BBFE-4B339825F2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EE0658-31AB-4AA9-B241-6C41D88C97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805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urpl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F09EC-4B00-4B1E-B06B-0D0F89DA05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2" y="1700212"/>
            <a:ext cx="5400673" cy="4608513"/>
          </a:xfrm>
          <a:prstGeom prst="rect">
            <a:avLst/>
          </a:prstGeom>
          <a:solidFill>
            <a:srgbClr val="962A8B"/>
          </a:solidFill>
        </p:spPr>
        <p:txBody>
          <a:bodyPr anchor="ctr"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1500BB1C-3C6B-46AF-8AA4-A4BA72712C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800" y="1700212"/>
            <a:ext cx="5209113" cy="460851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574EA24-97F9-47A1-937E-B8E4F5327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E45B7E6-67E2-4417-B8C5-36EEB1A4FA6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56B92F1-D406-4B16-A1AC-4B90521D92A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EF75C0A-DA87-49E7-AF8C-E35E9D6CA40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B11690AC-7C51-47ED-9DD6-4A98D2E79BB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CACF9F-55D3-4152-BDFF-84674C07B2BE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574170D-AC78-463A-B8E0-8E87954EAB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6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Neutral 1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F09EC-4B00-4B1E-B06B-0D0F89DA05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3" y="1700213"/>
            <a:ext cx="5400672" cy="4608515"/>
          </a:xfrm>
          <a:prstGeom prst="rect">
            <a:avLst/>
          </a:prstGeom>
          <a:solidFill>
            <a:srgbClr val="D7D1CC"/>
          </a:solidFill>
        </p:spPr>
        <p:txBody>
          <a:bodyPr anchor="ctr">
            <a:normAutofit/>
          </a:bodyPr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643BCE34-49B7-4BA0-8263-6432C37E47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800" y="1700213"/>
            <a:ext cx="5209113" cy="460851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8FA6D2-EF83-4585-B84E-EC3FACE3286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045A20B-3961-4824-8B5F-429563405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B36345A-6B2C-4967-909A-6BAA4D16DE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A7A291-5EAC-486D-928E-F46ED8B55AD0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D6EAF7D-7C9B-4789-AC1C-A7AF349D1D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78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blipFill dpi="0" rotWithShape="1">
          <a:blip r:embed="rId2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1143405"/>
            <a:ext cx="10728647" cy="1296144"/>
          </a:xfrm>
        </p:spPr>
        <p:txBody>
          <a:bodyPr anchor="b">
            <a:noAutofit/>
          </a:bodyPr>
          <a:lstStyle>
            <a:lvl1pPr>
              <a:lnSpc>
                <a:spcPts val="5040"/>
              </a:lnSpc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95306" y="2553954"/>
            <a:ext cx="10737592" cy="2675249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>
              <a:lnSpc>
                <a:spcPts val="3240"/>
              </a:lnSpc>
              <a:buNone/>
              <a:defRPr sz="2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933EA7-FE92-4C6D-8733-61E671888999}"/>
              </a:ext>
            </a:extLst>
          </p:cNvPr>
          <p:cNvSpPr/>
          <p:nvPr userDrawn="1"/>
        </p:nvSpPr>
        <p:spPr>
          <a:xfrm>
            <a:off x="2" y="0"/>
            <a:ext cx="12191999" cy="9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93FA41E-EFD5-45E8-BE8D-8CAB28F4BDD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849" y="234886"/>
            <a:ext cx="2988000" cy="4525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DADB43-ED09-48C5-A41D-5E4BDF72C85E}"/>
              </a:ext>
            </a:extLst>
          </p:cNvPr>
          <p:cNvSpPr txBox="1"/>
          <p:nvPr userDrawn="1"/>
        </p:nvSpPr>
        <p:spPr>
          <a:xfrm>
            <a:off x="1" y="-1586050"/>
            <a:ext cx="7632171" cy="138499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bg1"/>
                </a:solidFill>
              </a:rPr>
              <a:t>For this slide design, you can choose your own image </a:t>
            </a:r>
            <a:br>
              <a:rPr lang="en-AU" sz="1400" dirty="0">
                <a:solidFill>
                  <a:schemeClr val="bg1"/>
                </a:solidFill>
              </a:rPr>
            </a:br>
            <a:r>
              <a:rPr lang="en-AU" sz="1400" dirty="0">
                <a:solidFill>
                  <a:schemeClr val="bg1"/>
                </a:solidFill>
              </a:rPr>
              <a:t>by right-clicking somewhere on the slide, not in a content placeholder.</a:t>
            </a:r>
          </a:p>
          <a:p>
            <a:r>
              <a:rPr lang="en-US" sz="1400" dirty="0">
                <a:solidFill>
                  <a:schemeClr val="bg1"/>
                </a:solidFill>
              </a:rPr>
              <a:t>‘Format Background</a:t>
            </a:r>
          </a:p>
          <a:p>
            <a:r>
              <a:rPr lang="en-US" sz="1400" dirty="0">
                <a:solidFill>
                  <a:schemeClr val="bg1"/>
                </a:solidFill>
              </a:rPr>
              <a:t>Under the ‘Fill’ menu, ‘Picture’ is already selected</a:t>
            </a:r>
          </a:p>
          <a:p>
            <a:r>
              <a:rPr lang="en-US" sz="1400" dirty="0">
                <a:solidFill>
                  <a:schemeClr val="bg1"/>
                </a:solidFill>
              </a:rPr>
              <a:t>Go to the ‘File’ button and select another image</a:t>
            </a:r>
          </a:p>
          <a:p>
            <a:r>
              <a:rPr lang="en-US" sz="1400" dirty="0">
                <a:solidFill>
                  <a:schemeClr val="bg1"/>
                </a:solidFill>
              </a:rPr>
              <a:t>Change text </a:t>
            </a:r>
            <a:r>
              <a:rPr lang="en-US" sz="1400" dirty="0" err="1">
                <a:solidFill>
                  <a:schemeClr val="bg1"/>
                </a:solidFill>
              </a:rPr>
              <a:t>colour</a:t>
            </a:r>
            <a:r>
              <a:rPr lang="en-US" sz="1400" dirty="0">
                <a:solidFill>
                  <a:schemeClr val="bg1"/>
                </a:solidFill>
              </a:rPr>
              <a:t> as necessary to suit the image</a:t>
            </a:r>
            <a:endParaRPr lang="en-AU" sz="1400" dirty="0">
              <a:solidFill>
                <a:schemeClr val="bg1"/>
              </a:solidFill>
            </a:endParaRPr>
          </a:p>
        </p:txBody>
      </p:sp>
      <p:sp>
        <p:nvSpPr>
          <p:cNvPr id="11" name="Right Triangle 3">
            <a:extLst>
              <a:ext uri="{FF2B5EF4-FFF2-40B4-BE49-F238E27FC236}">
                <a16:creationId xmlns:a16="http://schemas.microsoft.com/office/drawing/2014/main" id="{5A5C0481-15B5-4619-B80D-C8C9ABD7F904}"/>
              </a:ext>
            </a:extLst>
          </p:cNvPr>
          <p:cNvSpPr/>
          <p:nvPr userDrawn="1"/>
        </p:nvSpPr>
        <p:spPr>
          <a:xfrm>
            <a:off x="1" y="4076700"/>
            <a:ext cx="2555875" cy="2781300"/>
          </a:xfrm>
          <a:custGeom>
            <a:avLst/>
            <a:gdLst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5875" h="2781300">
                <a:moveTo>
                  <a:pt x="0" y="2781300"/>
                </a:moveTo>
                <a:lnTo>
                  <a:pt x="0" y="0"/>
                </a:lnTo>
                <a:cubicBezTo>
                  <a:pt x="158687" y="1674158"/>
                  <a:pt x="1584388" y="2511611"/>
                  <a:pt x="2555875" y="2781300"/>
                </a:cubicBezTo>
                <a:lnTo>
                  <a:pt x="0" y="27813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9" name="Graphic 1">
            <a:extLst>
              <a:ext uri="{FF2B5EF4-FFF2-40B4-BE49-F238E27FC236}">
                <a16:creationId xmlns:a16="http://schemas.microsoft.com/office/drawing/2014/main" id="{84EF10FC-E046-43D3-9897-04BE4FF5A176}"/>
              </a:ext>
            </a:extLst>
          </p:cNvPr>
          <p:cNvSpPr/>
          <p:nvPr userDrawn="1"/>
        </p:nvSpPr>
        <p:spPr>
          <a:xfrm>
            <a:off x="9912424" y="5571759"/>
            <a:ext cx="2279576" cy="1286241"/>
          </a:xfrm>
          <a:custGeom>
            <a:avLst/>
            <a:gdLst>
              <a:gd name="connsiteX0" fmla="*/ 1704499 w 1704975"/>
              <a:gd name="connsiteY0" fmla="*/ 961382 h 962025"/>
              <a:gd name="connsiteX1" fmla="*/ 1172051 w 1704975"/>
              <a:gd name="connsiteY1" fmla="*/ 803267 h 962025"/>
              <a:gd name="connsiteX2" fmla="*/ 589121 w 1704975"/>
              <a:gd name="connsiteY2" fmla="*/ 611815 h 962025"/>
              <a:gd name="connsiteX3" fmla="*/ 7144 w 1704975"/>
              <a:gd name="connsiteY3" fmla="*/ 768977 h 962025"/>
              <a:gd name="connsiteX4" fmla="*/ 764381 w 1704975"/>
              <a:gd name="connsiteY4" fmla="*/ 128897 h 962025"/>
              <a:gd name="connsiteX5" fmla="*/ 1614011 w 1704975"/>
              <a:gd name="connsiteY5" fmla="*/ 72700 h 962025"/>
              <a:gd name="connsiteX6" fmla="*/ 1705451 w 1704975"/>
              <a:gd name="connsiteY6" fmla="*/ 104132 h 962025"/>
              <a:gd name="connsiteX7" fmla="*/ 1704499 w 1704975"/>
              <a:gd name="connsiteY7" fmla="*/ 961382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4975" h="962025">
                <a:moveTo>
                  <a:pt x="1704499" y="961382"/>
                </a:moveTo>
                <a:cubicBezTo>
                  <a:pt x="1523524" y="935665"/>
                  <a:pt x="1348264" y="859465"/>
                  <a:pt x="1172051" y="803267"/>
                </a:cubicBezTo>
                <a:cubicBezTo>
                  <a:pt x="976789" y="741355"/>
                  <a:pt x="788194" y="654677"/>
                  <a:pt x="589121" y="611815"/>
                </a:cubicBezTo>
                <a:cubicBezTo>
                  <a:pt x="301466" y="550855"/>
                  <a:pt x="224314" y="585145"/>
                  <a:pt x="7144" y="768977"/>
                </a:cubicBezTo>
                <a:cubicBezTo>
                  <a:pt x="50006" y="717542"/>
                  <a:pt x="525304" y="253675"/>
                  <a:pt x="764381" y="128897"/>
                </a:cubicBezTo>
                <a:cubicBezTo>
                  <a:pt x="1040606" y="-14930"/>
                  <a:pt x="1321594" y="-28265"/>
                  <a:pt x="1614011" y="72700"/>
                </a:cubicBezTo>
                <a:cubicBezTo>
                  <a:pt x="1644491" y="83177"/>
                  <a:pt x="1674971" y="93655"/>
                  <a:pt x="1705451" y="104132"/>
                </a:cubicBezTo>
                <a:lnTo>
                  <a:pt x="1704499" y="96138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6511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Neutral 2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F09EC-4B00-4B1E-B06B-0D0F89DA05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2" y="1700213"/>
            <a:ext cx="5400673" cy="4608512"/>
          </a:xfrm>
          <a:prstGeom prst="rect">
            <a:avLst/>
          </a:prstGeom>
          <a:solidFill>
            <a:srgbClr val="999490"/>
          </a:solidFill>
        </p:spPr>
        <p:txBody>
          <a:bodyPr anchor="ctr"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00D8A284-12F0-43E7-820E-1E72AC40E1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800" y="1700212"/>
            <a:ext cx="5209113" cy="460851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C7241E-C81A-4E97-A038-49339AFE027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3255835-9B81-4FE6-A19A-BDEACE6D5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FE5F36F7-9D4E-4EA5-882E-DEDD94B59C3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000394-8C62-4535-AFCB-49065079CFAF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9739123-EB1E-4E5F-B70D-F7DEE2CEE7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38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u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EA75515C-08B2-490C-B8D9-273E0B4B793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12127" y="1700213"/>
            <a:ext cx="3384548" cy="4615710"/>
          </a:xfrm>
          <a:prstGeom prst="rect">
            <a:avLst/>
          </a:prstGeom>
          <a:solidFill>
            <a:schemeClr val="accent1"/>
          </a:solidFill>
        </p:spPr>
        <p:txBody>
          <a:bodyPr lIns="180000" tIns="108000" rIns="180000" bIns="180000" anchor="t">
            <a:normAutofit/>
          </a:bodyPr>
          <a:lstStyle>
            <a:lvl1pPr marL="285750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dirty="0"/>
              <a:t>[Enter text – You can change the colour of this placeholder under the ‘Shape fill’ menu]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210091-B817-4684-B184-7D4087D1A1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D46C-E3B9-4EED-8ECB-83007B70FC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FFA529-ABC2-48D5-B054-69D988F2D0E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DA12390-A044-4D48-96A4-00A2D51D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60070F8D-A181-4941-8E6E-89B3B6A120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A8D97C9-2BD4-40D2-8A9C-5D0FDC041E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5328" y="1700213"/>
            <a:ext cx="3384548" cy="4615710"/>
          </a:xfrm>
          <a:prstGeom prst="rect">
            <a:avLst/>
          </a:prstGeom>
          <a:solidFill>
            <a:srgbClr val="962A8B"/>
          </a:solidFill>
        </p:spPr>
        <p:txBody>
          <a:bodyPr lIns="180000" tIns="108000" rIns="180000" bIns="180000" anchor="t">
            <a:normAutofit/>
          </a:bodyPr>
          <a:lstStyle>
            <a:lvl1pPr marL="285750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dirty="0"/>
              <a:t>[Enter text – You can change the colour of this placeholder under the ‘Shape fill’ menu]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409A6CC-1C55-4870-8E22-205BA52568D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87255" y="1692905"/>
            <a:ext cx="3384548" cy="4615710"/>
          </a:xfrm>
          <a:prstGeom prst="rect">
            <a:avLst/>
          </a:prstGeom>
          <a:solidFill>
            <a:srgbClr val="999490"/>
          </a:solidFill>
        </p:spPr>
        <p:txBody>
          <a:bodyPr lIns="180000" tIns="108000" rIns="180000" bIns="180000" anchor="t">
            <a:normAutofit/>
          </a:bodyPr>
          <a:lstStyle>
            <a:lvl1pPr marL="285750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dirty="0"/>
              <a:t>[Enter text – You can change the colour of this placeholder under the ‘Shape fill’ menu]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1AC039-02E7-49D5-B557-F29BDF128A9E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AE48569-D32E-4698-B1DF-F6D3A1B423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11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-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06D0029-C709-49E4-ADBE-DE71FBF91E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94800" y="3593712"/>
            <a:ext cx="5198533" cy="2715015"/>
          </a:xfrm>
          <a:prstGeom prst="rect">
            <a:avLst/>
          </a:prstGeom>
        </p:spPr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 smtClean="0"/>
            </a:lvl5pPr>
            <a:lvl6pPr>
              <a:defRPr lang="en-AU" dirty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42AA681-0A5C-4843-AFF7-8900ED2A6D6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88618" y="2024810"/>
            <a:ext cx="5198400" cy="242789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6" name="Content Placeholder 11">
            <a:extLst>
              <a:ext uri="{FF2B5EF4-FFF2-40B4-BE49-F238E27FC236}">
                <a16:creationId xmlns:a16="http://schemas.microsoft.com/office/drawing/2014/main" id="{C1A5F930-F83B-4616-AC17-D7231CE8742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88619" y="4602158"/>
            <a:ext cx="5198533" cy="1700191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BFF14A-9BDE-42F0-AA14-E13CCFE3E4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800" y="1700808"/>
            <a:ext cx="5198532" cy="17434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47FC4A52-417F-4863-97DD-E656EA43AC9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288619" y="1700809"/>
            <a:ext cx="5198533" cy="324000"/>
          </a:xfrm>
          <a:prstGeom prst="rect">
            <a:avLst/>
          </a:prstGeom>
        </p:spPr>
        <p:txBody>
          <a:bodyPr>
            <a:normAutofit/>
          </a:bodyPr>
          <a:lstStyle>
            <a:lvl5pPr>
              <a:defRPr lang="en-AU" sz="2000" b="1" dirty="0"/>
            </a:lvl5pPr>
          </a:lstStyle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A696586-6988-4D6B-BE2D-2C0EDF44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4702DF-17BD-46ED-A802-86B361F2E09F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5DBF07-3CD1-4DDE-9A1A-D0E171973E1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A7C89-2B79-461C-8BD1-C3E341EC7BC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14229EC4-696A-4791-8EB0-396DF61F7A2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B3B4A2E-6294-4DC9-8779-3231A7E9B5C2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BCAB502-16F2-4A19-97A1-C081D22659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59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-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E9733-BF94-4100-BC67-F6D1B238A1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DDBB4-F82B-408D-A3AC-301DFBE50D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1680838C-6DDD-4367-8C7B-8D49AA3A036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286500" y="2677684"/>
            <a:ext cx="5219998" cy="161541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AU" dirty="0"/>
              <a:t> </a:t>
            </a:r>
          </a:p>
        </p:txBody>
      </p:sp>
      <p:sp>
        <p:nvSpPr>
          <p:cNvPr id="20" name="Content Placeholder 18">
            <a:extLst>
              <a:ext uri="{FF2B5EF4-FFF2-40B4-BE49-F238E27FC236}">
                <a16:creationId xmlns:a16="http://schemas.microsoft.com/office/drawing/2014/main" id="{8C9CC71C-D628-4B8C-8AB1-D318B0D686C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286500" y="4694142"/>
            <a:ext cx="5219996" cy="161517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47EF0A71-527C-4177-BD73-0A32F4F3B7C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286500" y="2279659"/>
            <a:ext cx="5222136" cy="324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200" b="1">
                <a:solidFill>
                  <a:schemeClr val="accent1"/>
                </a:solidFill>
              </a:defRPr>
            </a:lvl1pPr>
            <a:lvl6pPr>
              <a:defRPr b="0"/>
            </a:lvl6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FFB469D-AB37-445A-8C5C-9EDAC47CC60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86500" y="4401144"/>
            <a:ext cx="5222136" cy="324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200" b="1">
                <a:solidFill>
                  <a:schemeClr val="accent1"/>
                </a:solidFill>
              </a:defRPr>
            </a:lvl1pPr>
            <a:lvl6pPr>
              <a:defRPr b="0"/>
            </a:lvl6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92F6810-4203-426A-BA3F-12E853FD972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4800" y="2279196"/>
            <a:ext cx="5183717" cy="2013899"/>
          </a:xfr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608E6E7-0CC5-4C1B-8095-7EA4A3FE80A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4800" y="4401144"/>
            <a:ext cx="5183717" cy="1908176"/>
          </a:xfr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A2EF0-E71D-47A8-8995-F59268EA0BBD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AE219F9-19D4-45A2-9D79-6847ED38E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688F5021-D4C3-4888-A4D5-06E996CC213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01F3FBD-B2FA-4ECC-94B3-AE0A46E7AD40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9D1DA3F-F774-45EB-B6E3-EB3EBFC56B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59483DB6-35E8-41E9-930B-445C4EFE7A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700808"/>
            <a:ext cx="10801350" cy="504825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369474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54BAE-986D-4AFD-89E0-A19E4D26592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1ABFD-9426-4AE2-BD85-21AAB157C5F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82426-C548-4F44-88F3-0399BED6EAB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A7132BB-77E6-4CDB-BD22-890A94E030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7FA311-E5C8-49FB-A70D-B5D69EF896F4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77DAC2F-25B2-40B2-B3C3-AEDF3893C1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27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Brande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9933EA7-FE92-4C6D-8733-61E671888999}"/>
              </a:ext>
            </a:extLst>
          </p:cNvPr>
          <p:cNvSpPr/>
          <p:nvPr userDrawn="1"/>
        </p:nvSpPr>
        <p:spPr>
          <a:xfrm>
            <a:off x="2" y="-27384"/>
            <a:ext cx="12191999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A50E81-A697-4D2A-9C73-3BBE321DFC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71272" y="152896"/>
            <a:ext cx="1237347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280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DBD1DEA-6C0B-48CD-8886-623BD6330C7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800" y="1082188"/>
            <a:ext cx="10744005" cy="720081"/>
          </a:xfrm>
        </p:spPr>
        <p:txBody>
          <a:bodyPr anchor="b">
            <a:noAutofit/>
          </a:bodyPr>
          <a:lstStyle>
            <a:lvl1pPr>
              <a:lnSpc>
                <a:spcPts val="5040"/>
              </a:lnSpc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94800" y="1876346"/>
            <a:ext cx="3254263" cy="8325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758AADB-42F9-44FF-A436-0031B6B268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87509" y="2852939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9EB3BAB6-8B24-4F70-BDDC-75B91A4FB1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87509" y="3125021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Right Triangle 3">
            <a:extLst>
              <a:ext uri="{FF2B5EF4-FFF2-40B4-BE49-F238E27FC236}">
                <a16:creationId xmlns:a16="http://schemas.microsoft.com/office/drawing/2014/main" id="{98BF4DE5-D126-4077-BBC8-5F3A09BC0E5C}"/>
              </a:ext>
            </a:extLst>
          </p:cNvPr>
          <p:cNvSpPr/>
          <p:nvPr userDrawn="1"/>
        </p:nvSpPr>
        <p:spPr>
          <a:xfrm>
            <a:off x="1" y="4076700"/>
            <a:ext cx="2555875" cy="2781300"/>
          </a:xfrm>
          <a:custGeom>
            <a:avLst/>
            <a:gdLst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5875" h="2781300">
                <a:moveTo>
                  <a:pt x="0" y="2781300"/>
                </a:moveTo>
                <a:lnTo>
                  <a:pt x="0" y="0"/>
                </a:lnTo>
                <a:cubicBezTo>
                  <a:pt x="158687" y="1674158"/>
                  <a:pt x="1584388" y="2511611"/>
                  <a:pt x="2555875" y="2781300"/>
                </a:cubicBezTo>
                <a:lnTo>
                  <a:pt x="0" y="27813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B8A2EB93-6CF0-469A-B44D-3B50AF0CEE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87509" y="3415094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1CEC2A5-BF8B-405F-BFB8-A7AC93A346C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87509" y="3687176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191147DD-03AA-4BA3-AFAA-F070EDBA94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87509" y="3957493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Graphic 1">
            <a:extLst>
              <a:ext uri="{FF2B5EF4-FFF2-40B4-BE49-F238E27FC236}">
                <a16:creationId xmlns:a16="http://schemas.microsoft.com/office/drawing/2014/main" id="{6B4A31B5-8366-4D72-B33B-C4528CEC8D4B}"/>
              </a:ext>
            </a:extLst>
          </p:cNvPr>
          <p:cNvSpPr/>
          <p:nvPr userDrawn="1"/>
        </p:nvSpPr>
        <p:spPr>
          <a:xfrm>
            <a:off x="9912424" y="5571759"/>
            <a:ext cx="2279576" cy="1286241"/>
          </a:xfrm>
          <a:custGeom>
            <a:avLst/>
            <a:gdLst>
              <a:gd name="connsiteX0" fmla="*/ 1704499 w 1704975"/>
              <a:gd name="connsiteY0" fmla="*/ 961382 h 962025"/>
              <a:gd name="connsiteX1" fmla="*/ 1172051 w 1704975"/>
              <a:gd name="connsiteY1" fmla="*/ 803267 h 962025"/>
              <a:gd name="connsiteX2" fmla="*/ 589121 w 1704975"/>
              <a:gd name="connsiteY2" fmla="*/ 611815 h 962025"/>
              <a:gd name="connsiteX3" fmla="*/ 7144 w 1704975"/>
              <a:gd name="connsiteY3" fmla="*/ 768977 h 962025"/>
              <a:gd name="connsiteX4" fmla="*/ 764381 w 1704975"/>
              <a:gd name="connsiteY4" fmla="*/ 128897 h 962025"/>
              <a:gd name="connsiteX5" fmla="*/ 1614011 w 1704975"/>
              <a:gd name="connsiteY5" fmla="*/ 72700 h 962025"/>
              <a:gd name="connsiteX6" fmla="*/ 1705451 w 1704975"/>
              <a:gd name="connsiteY6" fmla="*/ 104132 h 962025"/>
              <a:gd name="connsiteX7" fmla="*/ 1704499 w 1704975"/>
              <a:gd name="connsiteY7" fmla="*/ 961382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4975" h="962025">
                <a:moveTo>
                  <a:pt x="1704499" y="961382"/>
                </a:moveTo>
                <a:cubicBezTo>
                  <a:pt x="1523524" y="935665"/>
                  <a:pt x="1348264" y="859465"/>
                  <a:pt x="1172051" y="803267"/>
                </a:cubicBezTo>
                <a:cubicBezTo>
                  <a:pt x="976789" y="741355"/>
                  <a:pt x="788194" y="654677"/>
                  <a:pt x="589121" y="611815"/>
                </a:cubicBezTo>
                <a:cubicBezTo>
                  <a:pt x="301466" y="550855"/>
                  <a:pt x="224314" y="585145"/>
                  <a:pt x="7144" y="768977"/>
                </a:cubicBezTo>
                <a:cubicBezTo>
                  <a:pt x="50006" y="717542"/>
                  <a:pt x="525304" y="253675"/>
                  <a:pt x="764381" y="128897"/>
                </a:cubicBezTo>
                <a:cubicBezTo>
                  <a:pt x="1040606" y="-14930"/>
                  <a:pt x="1321594" y="-28265"/>
                  <a:pt x="1614011" y="72700"/>
                </a:cubicBezTo>
                <a:cubicBezTo>
                  <a:pt x="1644491" y="83177"/>
                  <a:pt x="1674971" y="93655"/>
                  <a:pt x="1705451" y="104132"/>
                </a:cubicBezTo>
                <a:lnTo>
                  <a:pt x="1704499" y="96138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864D713-B046-4FE6-BDD7-EE4264F7C4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207631"/>
            <a:ext cx="3204000" cy="4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91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ED9BE05-DABC-48CC-9999-1581840BE656}"/>
              </a:ext>
            </a:extLst>
          </p:cNvPr>
          <p:cNvSpPr/>
          <p:nvPr userDrawn="1"/>
        </p:nvSpPr>
        <p:spPr>
          <a:xfrm>
            <a:off x="0" y="0"/>
            <a:ext cx="12192000" cy="9288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3CE2D37-876C-4C8F-A6C5-0AB063A0B4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800" y="1876346"/>
            <a:ext cx="3254263" cy="8325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36F77BFB-AD63-495E-A4EA-EE2AFB4F9E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87509" y="2852939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A941B40-7380-40DF-ADBB-0A6ED4F172F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87509" y="3125021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402E3968-432E-4834-8F0D-CD2BC42D2E0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87509" y="3415094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F9F5A590-B6A3-42B3-8477-542088A3B0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87509" y="3687176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C84FAE95-A058-4EFD-92C1-90CCC284BF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87509" y="3957493"/>
            <a:ext cx="3418763" cy="2028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500"/>
              </a:lnSpc>
              <a:spcAft>
                <a:spcPts val="0"/>
              </a:spcAft>
              <a:buNone/>
              <a:defRPr sz="95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E88B10E-2ED8-4B6E-92E8-70B077E3A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800" y="1082188"/>
            <a:ext cx="5209113" cy="720081"/>
          </a:xfrm>
        </p:spPr>
        <p:txBody>
          <a:bodyPr anchor="b">
            <a:noAutofit/>
          </a:bodyPr>
          <a:lstStyle>
            <a:lvl1pPr>
              <a:lnSpc>
                <a:spcPts val="5040"/>
              </a:lnSpc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3ECBBC4F-ECF3-4E50-963A-BDB169C5146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92454" y="923051"/>
            <a:ext cx="6101952" cy="5934795"/>
          </a:xfrm>
          <a:custGeom>
            <a:avLst/>
            <a:gdLst>
              <a:gd name="connsiteX0" fmla="*/ 0 w 5187576"/>
              <a:gd name="connsiteY0" fmla="*/ 0 h 5919694"/>
              <a:gd name="connsiteX1" fmla="*/ 5187576 w 5187576"/>
              <a:gd name="connsiteY1" fmla="*/ 0 h 5919694"/>
              <a:gd name="connsiteX2" fmla="*/ 5187576 w 5187576"/>
              <a:gd name="connsiteY2" fmla="*/ 5919694 h 5919694"/>
              <a:gd name="connsiteX3" fmla="*/ 0 w 5187576"/>
              <a:gd name="connsiteY3" fmla="*/ 5919694 h 5919694"/>
              <a:gd name="connsiteX4" fmla="*/ 0 w 5187576"/>
              <a:gd name="connsiteY4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5977 w 5193553"/>
              <a:gd name="connsiteY3" fmla="*/ 5919694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5977 w 5193553"/>
              <a:gd name="connsiteY4" fmla="*/ 5919694 h 5919694"/>
              <a:gd name="connsiteX5" fmla="*/ 0 w 5193553"/>
              <a:gd name="connsiteY5" fmla="*/ 3609788 h 5919694"/>
              <a:gd name="connsiteX6" fmla="*/ 5977 w 5193553"/>
              <a:gd name="connsiteY6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002119 w 5193553"/>
              <a:gd name="connsiteY3" fmla="*/ 5916706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002121 w 5193555"/>
              <a:gd name="connsiteY3" fmla="*/ 5916706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687921 w 5193555"/>
              <a:gd name="connsiteY3" fmla="*/ 5101592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9 w 5193555"/>
              <a:gd name="connsiteY0" fmla="*/ 0 h 5919694"/>
              <a:gd name="connsiteX1" fmla="*/ 5193555 w 5193555"/>
              <a:gd name="connsiteY1" fmla="*/ 0 h 5919694"/>
              <a:gd name="connsiteX2" fmla="*/ 5193555 w 5193555"/>
              <a:gd name="connsiteY2" fmla="*/ 5919694 h 5919694"/>
              <a:gd name="connsiteX3" fmla="*/ 2537903 w 5193555"/>
              <a:gd name="connsiteY3" fmla="*/ 5916707 h 5919694"/>
              <a:gd name="connsiteX4" fmla="*/ 2 w 5193555"/>
              <a:gd name="connsiteY4" fmla="*/ 3609788 h 5919694"/>
              <a:gd name="connsiteX5" fmla="*/ 5979 w 5193555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5977 w 5193553"/>
              <a:gd name="connsiteY0" fmla="*/ 0 h 5919694"/>
              <a:gd name="connsiteX1" fmla="*/ 5193553 w 5193553"/>
              <a:gd name="connsiteY1" fmla="*/ 0 h 5919694"/>
              <a:gd name="connsiteX2" fmla="*/ 5193553 w 5193553"/>
              <a:gd name="connsiteY2" fmla="*/ 5919694 h 5919694"/>
              <a:gd name="connsiteX3" fmla="*/ 2537901 w 5193553"/>
              <a:gd name="connsiteY3" fmla="*/ 5916707 h 5919694"/>
              <a:gd name="connsiteX4" fmla="*/ 0 w 5193553"/>
              <a:gd name="connsiteY4" fmla="*/ 3609788 h 5919694"/>
              <a:gd name="connsiteX5" fmla="*/ 5977 w 5193553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6692 w 5204268"/>
              <a:gd name="connsiteY0" fmla="*/ 0 h 5919694"/>
              <a:gd name="connsiteX1" fmla="*/ 5204268 w 5204268"/>
              <a:gd name="connsiteY1" fmla="*/ 0 h 5919694"/>
              <a:gd name="connsiteX2" fmla="*/ 5204268 w 5204268"/>
              <a:gd name="connsiteY2" fmla="*/ 5919694 h 5919694"/>
              <a:gd name="connsiteX3" fmla="*/ 2548616 w 5204268"/>
              <a:gd name="connsiteY3" fmla="*/ 5916707 h 5919694"/>
              <a:gd name="connsiteX4" fmla="*/ 0 w 5204268"/>
              <a:gd name="connsiteY4" fmla="*/ 3438185 h 5919694"/>
              <a:gd name="connsiteX5" fmla="*/ 16692 w 5204268"/>
              <a:gd name="connsiteY5" fmla="*/ 0 h 5919694"/>
              <a:gd name="connsiteX0" fmla="*/ 112 w 5187688"/>
              <a:gd name="connsiteY0" fmla="*/ 0 h 5919694"/>
              <a:gd name="connsiteX1" fmla="*/ 5187688 w 5187688"/>
              <a:gd name="connsiteY1" fmla="*/ 0 h 5919694"/>
              <a:gd name="connsiteX2" fmla="*/ 5187688 w 5187688"/>
              <a:gd name="connsiteY2" fmla="*/ 5919694 h 5919694"/>
              <a:gd name="connsiteX3" fmla="*/ 2532036 w 5187688"/>
              <a:gd name="connsiteY3" fmla="*/ 5916707 h 5919694"/>
              <a:gd name="connsiteX4" fmla="*/ 21520 w 5187688"/>
              <a:gd name="connsiteY4" fmla="*/ 3298360 h 5919694"/>
              <a:gd name="connsiteX5" fmla="*/ 112 w 5187688"/>
              <a:gd name="connsiteY5" fmla="*/ 0 h 5919694"/>
              <a:gd name="connsiteX0" fmla="*/ 2405 w 5189981"/>
              <a:gd name="connsiteY0" fmla="*/ 0 h 5919694"/>
              <a:gd name="connsiteX1" fmla="*/ 5189981 w 5189981"/>
              <a:gd name="connsiteY1" fmla="*/ 0 h 5919694"/>
              <a:gd name="connsiteX2" fmla="*/ 5189981 w 5189981"/>
              <a:gd name="connsiteY2" fmla="*/ 5919694 h 5919694"/>
              <a:gd name="connsiteX3" fmla="*/ 2534329 w 5189981"/>
              <a:gd name="connsiteY3" fmla="*/ 5916707 h 5919694"/>
              <a:gd name="connsiteX4" fmla="*/ 0 w 5189981"/>
              <a:gd name="connsiteY4" fmla="*/ 3164891 h 5919694"/>
              <a:gd name="connsiteX5" fmla="*/ 2405 w 5189981"/>
              <a:gd name="connsiteY5" fmla="*/ 0 h 5919694"/>
              <a:gd name="connsiteX0" fmla="*/ 2532 w 5190108"/>
              <a:gd name="connsiteY0" fmla="*/ 0 h 5919694"/>
              <a:gd name="connsiteX1" fmla="*/ 5190108 w 5190108"/>
              <a:gd name="connsiteY1" fmla="*/ 0 h 5919694"/>
              <a:gd name="connsiteX2" fmla="*/ 5190108 w 5190108"/>
              <a:gd name="connsiteY2" fmla="*/ 5919694 h 5919694"/>
              <a:gd name="connsiteX3" fmla="*/ 2534456 w 5190108"/>
              <a:gd name="connsiteY3" fmla="*/ 5916707 h 5919694"/>
              <a:gd name="connsiteX4" fmla="*/ 127 w 5190108"/>
              <a:gd name="connsiteY4" fmla="*/ 3164891 h 5919694"/>
              <a:gd name="connsiteX5" fmla="*/ 2532 w 5190108"/>
              <a:gd name="connsiteY5" fmla="*/ 0 h 5919694"/>
              <a:gd name="connsiteX0" fmla="*/ 2464 w 5190040"/>
              <a:gd name="connsiteY0" fmla="*/ 0 h 5919694"/>
              <a:gd name="connsiteX1" fmla="*/ 5190040 w 5190040"/>
              <a:gd name="connsiteY1" fmla="*/ 0 h 5919694"/>
              <a:gd name="connsiteX2" fmla="*/ 5190040 w 5190040"/>
              <a:gd name="connsiteY2" fmla="*/ 5919694 h 5919694"/>
              <a:gd name="connsiteX3" fmla="*/ 2534388 w 5190040"/>
              <a:gd name="connsiteY3" fmla="*/ 5916707 h 5919694"/>
              <a:gd name="connsiteX4" fmla="*/ 59 w 5190040"/>
              <a:gd name="connsiteY4" fmla="*/ 3164891 h 5919694"/>
              <a:gd name="connsiteX5" fmla="*/ 2464 w 5190040"/>
              <a:gd name="connsiteY5" fmla="*/ 0 h 5919694"/>
              <a:gd name="connsiteX0" fmla="*/ 2512 w 5190088"/>
              <a:gd name="connsiteY0" fmla="*/ 0 h 5919694"/>
              <a:gd name="connsiteX1" fmla="*/ 5190088 w 5190088"/>
              <a:gd name="connsiteY1" fmla="*/ 0 h 5919694"/>
              <a:gd name="connsiteX2" fmla="*/ 5190088 w 5190088"/>
              <a:gd name="connsiteY2" fmla="*/ 5919694 h 5919694"/>
              <a:gd name="connsiteX3" fmla="*/ 2534436 w 5190088"/>
              <a:gd name="connsiteY3" fmla="*/ 5916707 h 5919694"/>
              <a:gd name="connsiteX4" fmla="*/ 107 w 5190088"/>
              <a:gd name="connsiteY4" fmla="*/ 3164891 h 5919694"/>
              <a:gd name="connsiteX5" fmla="*/ 2512 w 5190088"/>
              <a:gd name="connsiteY5" fmla="*/ 0 h 5919694"/>
              <a:gd name="connsiteX0" fmla="*/ 2406 w 5189982"/>
              <a:gd name="connsiteY0" fmla="*/ 0 h 5919694"/>
              <a:gd name="connsiteX1" fmla="*/ 5189982 w 5189982"/>
              <a:gd name="connsiteY1" fmla="*/ 0 h 5919694"/>
              <a:gd name="connsiteX2" fmla="*/ 5189982 w 5189982"/>
              <a:gd name="connsiteY2" fmla="*/ 5919694 h 5919694"/>
              <a:gd name="connsiteX3" fmla="*/ 2534330 w 5189982"/>
              <a:gd name="connsiteY3" fmla="*/ 5916707 h 5919694"/>
              <a:gd name="connsiteX4" fmla="*/ 1 w 5189982"/>
              <a:gd name="connsiteY4" fmla="*/ 3164891 h 5919694"/>
              <a:gd name="connsiteX5" fmla="*/ 2406 w 5189982"/>
              <a:gd name="connsiteY5" fmla="*/ 0 h 5919694"/>
              <a:gd name="connsiteX0" fmla="*/ 216 w 5198678"/>
              <a:gd name="connsiteY0" fmla="*/ 333321 h 5919694"/>
              <a:gd name="connsiteX1" fmla="*/ 5198678 w 5198678"/>
              <a:gd name="connsiteY1" fmla="*/ 0 h 5919694"/>
              <a:gd name="connsiteX2" fmla="*/ 5198678 w 5198678"/>
              <a:gd name="connsiteY2" fmla="*/ 5919694 h 5919694"/>
              <a:gd name="connsiteX3" fmla="*/ 2543026 w 5198678"/>
              <a:gd name="connsiteY3" fmla="*/ 5916707 h 5919694"/>
              <a:gd name="connsiteX4" fmla="*/ 8697 w 5198678"/>
              <a:gd name="connsiteY4" fmla="*/ 3164891 h 5919694"/>
              <a:gd name="connsiteX5" fmla="*/ 216 w 5198678"/>
              <a:gd name="connsiteY5" fmla="*/ 333321 h 5919694"/>
              <a:gd name="connsiteX0" fmla="*/ 216 w 5198678"/>
              <a:gd name="connsiteY0" fmla="*/ 0 h 5586373"/>
              <a:gd name="connsiteX1" fmla="*/ 5198678 w 5198678"/>
              <a:gd name="connsiteY1" fmla="*/ 28985 h 5586373"/>
              <a:gd name="connsiteX2" fmla="*/ 5198678 w 5198678"/>
              <a:gd name="connsiteY2" fmla="*/ 5586373 h 5586373"/>
              <a:gd name="connsiteX3" fmla="*/ 2543026 w 5198678"/>
              <a:gd name="connsiteY3" fmla="*/ 5583386 h 5586373"/>
              <a:gd name="connsiteX4" fmla="*/ 8697 w 5198678"/>
              <a:gd name="connsiteY4" fmla="*/ 2831570 h 5586373"/>
              <a:gd name="connsiteX5" fmla="*/ 216 w 5198678"/>
              <a:gd name="connsiteY5" fmla="*/ 0 h 5586373"/>
              <a:gd name="connsiteX0" fmla="*/ 216 w 5198678"/>
              <a:gd name="connsiteY0" fmla="*/ 0 h 5571881"/>
              <a:gd name="connsiteX1" fmla="*/ 5198678 w 5198678"/>
              <a:gd name="connsiteY1" fmla="*/ 14493 h 5571881"/>
              <a:gd name="connsiteX2" fmla="*/ 5198678 w 5198678"/>
              <a:gd name="connsiteY2" fmla="*/ 5571881 h 5571881"/>
              <a:gd name="connsiteX3" fmla="*/ 2543026 w 5198678"/>
              <a:gd name="connsiteY3" fmla="*/ 5568894 h 5571881"/>
              <a:gd name="connsiteX4" fmla="*/ 8697 w 5198678"/>
              <a:gd name="connsiteY4" fmla="*/ 2817078 h 5571881"/>
              <a:gd name="connsiteX5" fmla="*/ 216 w 5198678"/>
              <a:gd name="connsiteY5" fmla="*/ 0 h 5571881"/>
              <a:gd name="connsiteX0" fmla="*/ 216 w 5198678"/>
              <a:gd name="connsiteY0" fmla="*/ 15941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15941 h 5587822"/>
              <a:gd name="connsiteX0" fmla="*/ 216 w 5198678"/>
              <a:gd name="connsiteY0" fmla="*/ 629 h 5587822"/>
              <a:gd name="connsiteX1" fmla="*/ 5198678 w 5198678"/>
              <a:gd name="connsiteY1" fmla="*/ 0 h 5587822"/>
              <a:gd name="connsiteX2" fmla="*/ 5198678 w 5198678"/>
              <a:gd name="connsiteY2" fmla="*/ 5587822 h 5587822"/>
              <a:gd name="connsiteX3" fmla="*/ 2543026 w 5198678"/>
              <a:gd name="connsiteY3" fmla="*/ 5584835 h 5587822"/>
              <a:gd name="connsiteX4" fmla="*/ 8697 w 5198678"/>
              <a:gd name="connsiteY4" fmla="*/ 2833019 h 5587822"/>
              <a:gd name="connsiteX5" fmla="*/ 216 w 5198678"/>
              <a:gd name="connsiteY5" fmla="*/ 629 h 5587822"/>
              <a:gd name="connsiteX0" fmla="*/ 454 w 5198916"/>
              <a:gd name="connsiteY0" fmla="*/ 629 h 5587822"/>
              <a:gd name="connsiteX1" fmla="*/ 5198916 w 5198916"/>
              <a:gd name="connsiteY1" fmla="*/ 0 h 5587822"/>
              <a:gd name="connsiteX2" fmla="*/ 5198916 w 5198916"/>
              <a:gd name="connsiteY2" fmla="*/ 5587822 h 5587822"/>
              <a:gd name="connsiteX3" fmla="*/ 2543264 w 5198916"/>
              <a:gd name="connsiteY3" fmla="*/ 5584835 h 5587822"/>
              <a:gd name="connsiteX4" fmla="*/ 1791 w 5198916"/>
              <a:gd name="connsiteY4" fmla="*/ 3144946 h 5587822"/>
              <a:gd name="connsiteX5" fmla="*/ 454 w 5198916"/>
              <a:gd name="connsiteY5" fmla="*/ 629 h 5587822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921758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5198916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5198916"/>
              <a:gd name="connsiteY0" fmla="*/ 629 h 5593381"/>
              <a:gd name="connsiteX1" fmla="*/ 4083303 w 5198916"/>
              <a:gd name="connsiteY1" fmla="*/ 0 h 5593381"/>
              <a:gd name="connsiteX2" fmla="*/ 5198916 w 5198916"/>
              <a:gd name="connsiteY2" fmla="*/ 5587822 h 5593381"/>
              <a:gd name="connsiteX3" fmla="*/ 1718207 w 5198916"/>
              <a:gd name="connsiteY3" fmla="*/ 5593381 h 5593381"/>
              <a:gd name="connsiteX4" fmla="*/ 1791 w 5198916"/>
              <a:gd name="connsiteY4" fmla="*/ 3144946 h 5593381"/>
              <a:gd name="connsiteX5" fmla="*/ 454 w 5198916"/>
              <a:gd name="connsiteY5" fmla="*/ 629 h 5593381"/>
              <a:gd name="connsiteX0" fmla="*/ 454 w 4089175"/>
              <a:gd name="connsiteY0" fmla="*/ 629 h 5595711"/>
              <a:gd name="connsiteX1" fmla="*/ 4083303 w 4089175"/>
              <a:gd name="connsiteY1" fmla="*/ 0 h 5595711"/>
              <a:gd name="connsiteX2" fmla="*/ 4089175 w 4089175"/>
              <a:gd name="connsiteY2" fmla="*/ 5595711 h 5595711"/>
              <a:gd name="connsiteX3" fmla="*/ 1718207 w 4089175"/>
              <a:gd name="connsiteY3" fmla="*/ 5593381 h 5595711"/>
              <a:gd name="connsiteX4" fmla="*/ 1791 w 4089175"/>
              <a:gd name="connsiteY4" fmla="*/ 3144946 h 5595711"/>
              <a:gd name="connsiteX5" fmla="*/ 454 w 4089175"/>
              <a:gd name="connsiteY5" fmla="*/ 629 h 5595711"/>
              <a:gd name="connsiteX0" fmla="*/ 454 w 4083340"/>
              <a:gd name="connsiteY0" fmla="*/ 629 h 5593381"/>
              <a:gd name="connsiteX1" fmla="*/ 4083303 w 4083340"/>
              <a:gd name="connsiteY1" fmla="*/ 0 h 5593381"/>
              <a:gd name="connsiteX2" fmla="*/ 4012844 w 4083340"/>
              <a:gd name="connsiteY2" fmla="*/ 5591438 h 5593381"/>
              <a:gd name="connsiteX3" fmla="*/ 1718207 w 4083340"/>
              <a:gd name="connsiteY3" fmla="*/ 5593381 h 5593381"/>
              <a:gd name="connsiteX4" fmla="*/ 1791 w 4083340"/>
              <a:gd name="connsiteY4" fmla="*/ 3144946 h 5593381"/>
              <a:gd name="connsiteX5" fmla="*/ 454 w 4083340"/>
              <a:gd name="connsiteY5" fmla="*/ 629 h 5593381"/>
              <a:gd name="connsiteX0" fmla="*/ 454 w 4083459"/>
              <a:gd name="connsiteY0" fmla="*/ 629 h 5593381"/>
              <a:gd name="connsiteX1" fmla="*/ 4083303 w 4083459"/>
              <a:gd name="connsiteY1" fmla="*/ 0 h 5593381"/>
              <a:gd name="connsiteX2" fmla="*/ 4070093 w 4083459"/>
              <a:gd name="connsiteY2" fmla="*/ 5591439 h 5593381"/>
              <a:gd name="connsiteX3" fmla="*/ 1718207 w 4083459"/>
              <a:gd name="connsiteY3" fmla="*/ 5593381 h 5593381"/>
              <a:gd name="connsiteX4" fmla="*/ 1791 w 4083459"/>
              <a:gd name="connsiteY4" fmla="*/ 3144946 h 5593381"/>
              <a:gd name="connsiteX5" fmla="*/ 454 w 4083459"/>
              <a:gd name="connsiteY5" fmla="*/ 629 h 5593381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454 w 4070093"/>
              <a:gd name="connsiteY0" fmla="*/ 0 h 5592752"/>
              <a:gd name="connsiteX1" fmla="*/ 3943363 w 4070093"/>
              <a:gd name="connsiteY1" fmla="*/ 324970 h 5592752"/>
              <a:gd name="connsiteX2" fmla="*/ 4070093 w 4070093"/>
              <a:gd name="connsiteY2" fmla="*/ 5590810 h 5592752"/>
              <a:gd name="connsiteX3" fmla="*/ 1718207 w 4070093"/>
              <a:gd name="connsiteY3" fmla="*/ 5592752 h 5592752"/>
              <a:gd name="connsiteX4" fmla="*/ 1791 w 4070093"/>
              <a:gd name="connsiteY4" fmla="*/ 3144317 h 5592752"/>
              <a:gd name="connsiteX5" fmla="*/ 454 w 4070093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10480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51501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14049 w 4069424"/>
              <a:gd name="connsiteY0" fmla="*/ 174112 h 5602782"/>
              <a:gd name="connsiteX1" fmla="*/ 4068911 w 4069424"/>
              <a:gd name="connsiteY1" fmla="*/ 0 h 5602782"/>
              <a:gd name="connsiteX2" fmla="*/ 4068422 w 4069424"/>
              <a:gd name="connsiteY2" fmla="*/ 5600840 h 5602782"/>
              <a:gd name="connsiteX3" fmla="*/ 1716536 w 4069424"/>
              <a:gd name="connsiteY3" fmla="*/ 5602782 h 5602782"/>
              <a:gd name="connsiteX4" fmla="*/ 120 w 4069424"/>
              <a:gd name="connsiteY4" fmla="*/ 3154347 h 5602782"/>
              <a:gd name="connsiteX5" fmla="*/ 14049 w 4069424"/>
              <a:gd name="connsiteY5" fmla="*/ 174112 h 5602782"/>
              <a:gd name="connsiteX0" fmla="*/ 454 w 4071095"/>
              <a:gd name="connsiteY0" fmla="*/ 10030 h 5602782"/>
              <a:gd name="connsiteX1" fmla="*/ 4070582 w 4071095"/>
              <a:gd name="connsiteY1" fmla="*/ 0 h 5602782"/>
              <a:gd name="connsiteX2" fmla="*/ 4070093 w 4071095"/>
              <a:gd name="connsiteY2" fmla="*/ 5600840 h 5602782"/>
              <a:gd name="connsiteX3" fmla="*/ 1718207 w 4071095"/>
              <a:gd name="connsiteY3" fmla="*/ 5602782 h 5602782"/>
              <a:gd name="connsiteX4" fmla="*/ 1791 w 4071095"/>
              <a:gd name="connsiteY4" fmla="*/ 3154347 h 5602782"/>
              <a:gd name="connsiteX5" fmla="*/ 454 w 4071095"/>
              <a:gd name="connsiteY5" fmla="*/ 10030 h 5602782"/>
              <a:gd name="connsiteX0" fmla="*/ 454 w 4070093"/>
              <a:gd name="connsiteY0" fmla="*/ 0 h 5592752"/>
              <a:gd name="connsiteX1" fmla="*/ 4065493 w 4070093"/>
              <a:gd name="connsiteY1" fmla="*/ 51501 h 5592752"/>
              <a:gd name="connsiteX2" fmla="*/ 4070093 w 4070093"/>
              <a:gd name="connsiteY2" fmla="*/ 5590810 h 5592752"/>
              <a:gd name="connsiteX3" fmla="*/ 1718207 w 4070093"/>
              <a:gd name="connsiteY3" fmla="*/ 5592752 h 5592752"/>
              <a:gd name="connsiteX4" fmla="*/ 1791 w 4070093"/>
              <a:gd name="connsiteY4" fmla="*/ 3144317 h 5592752"/>
              <a:gd name="connsiteX5" fmla="*/ 454 w 4070093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3644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0 h 5592752"/>
              <a:gd name="connsiteX1" fmla="*/ 4070582 w 4071095"/>
              <a:gd name="connsiteY1" fmla="*/ 9341 h 5592752"/>
              <a:gd name="connsiteX2" fmla="*/ 4070093 w 4071095"/>
              <a:gd name="connsiteY2" fmla="*/ 5590810 h 5592752"/>
              <a:gd name="connsiteX3" fmla="*/ 1718207 w 4071095"/>
              <a:gd name="connsiteY3" fmla="*/ 5592752 h 5592752"/>
              <a:gd name="connsiteX4" fmla="*/ 1791 w 4071095"/>
              <a:gd name="connsiteY4" fmla="*/ 3144317 h 5592752"/>
              <a:gd name="connsiteX5" fmla="*/ 454 w 4071095"/>
              <a:gd name="connsiteY5" fmla="*/ 0 h 5592752"/>
              <a:gd name="connsiteX0" fmla="*/ 454 w 4071095"/>
              <a:gd name="connsiteY0" fmla="*/ 4333 h 5597085"/>
              <a:gd name="connsiteX1" fmla="*/ 4070582 w 4071095"/>
              <a:gd name="connsiteY1" fmla="*/ 0 h 5597085"/>
              <a:gd name="connsiteX2" fmla="*/ 4070093 w 4071095"/>
              <a:gd name="connsiteY2" fmla="*/ 5595143 h 5597085"/>
              <a:gd name="connsiteX3" fmla="*/ 1718207 w 4071095"/>
              <a:gd name="connsiteY3" fmla="*/ 5597085 h 5597085"/>
              <a:gd name="connsiteX4" fmla="*/ 1791 w 4071095"/>
              <a:gd name="connsiteY4" fmla="*/ 3148650 h 5597085"/>
              <a:gd name="connsiteX5" fmla="*/ 454 w 4071095"/>
              <a:gd name="connsiteY5" fmla="*/ 4333 h 5597085"/>
              <a:gd name="connsiteX0" fmla="*/ 254 w 4075984"/>
              <a:gd name="connsiteY0" fmla="*/ 250455 h 5597085"/>
              <a:gd name="connsiteX1" fmla="*/ 4075471 w 4075984"/>
              <a:gd name="connsiteY1" fmla="*/ 0 h 5597085"/>
              <a:gd name="connsiteX2" fmla="*/ 4074982 w 4075984"/>
              <a:gd name="connsiteY2" fmla="*/ 5595143 h 5597085"/>
              <a:gd name="connsiteX3" fmla="*/ 1723096 w 4075984"/>
              <a:gd name="connsiteY3" fmla="*/ 5597085 h 5597085"/>
              <a:gd name="connsiteX4" fmla="*/ 6680 w 4075984"/>
              <a:gd name="connsiteY4" fmla="*/ 3148650 h 5597085"/>
              <a:gd name="connsiteX5" fmla="*/ 254 w 4075984"/>
              <a:gd name="connsiteY5" fmla="*/ 250455 h 5597085"/>
              <a:gd name="connsiteX0" fmla="*/ 254 w 4080827"/>
              <a:gd name="connsiteY0" fmla="*/ 29 h 5346659"/>
              <a:gd name="connsiteX1" fmla="*/ 4080560 w 4080827"/>
              <a:gd name="connsiteY1" fmla="*/ 50390 h 5346659"/>
              <a:gd name="connsiteX2" fmla="*/ 4074982 w 4080827"/>
              <a:gd name="connsiteY2" fmla="*/ 5344717 h 5346659"/>
              <a:gd name="connsiteX3" fmla="*/ 1723096 w 4080827"/>
              <a:gd name="connsiteY3" fmla="*/ 5346659 h 5346659"/>
              <a:gd name="connsiteX4" fmla="*/ 6680 w 4080827"/>
              <a:gd name="connsiteY4" fmla="*/ 2898224 h 5346659"/>
              <a:gd name="connsiteX5" fmla="*/ 254 w 4080827"/>
              <a:gd name="connsiteY5" fmla="*/ 29 h 5346659"/>
              <a:gd name="connsiteX0" fmla="*/ 254 w 4080827"/>
              <a:gd name="connsiteY0" fmla="*/ 0 h 5346630"/>
              <a:gd name="connsiteX1" fmla="*/ 4080560 w 4080827"/>
              <a:gd name="connsiteY1" fmla="*/ 16177 h 5346630"/>
              <a:gd name="connsiteX2" fmla="*/ 4074982 w 4080827"/>
              <a:gd name="connsiteY2" fmla="*/ 5344688 h 5346630"/>
              <a:gd name="connsiteX3" fmla="*/ 1723096 w 4080827"/>
              <a:gd name="connsiteY3" fmla="*/ 5346630 h 5346630"/>
              <a:gd name="connsiteX4" fmla="*/ 6680 w 4080827"/>
              <a:gd name="connsiteY4" fmla="*/ 2898195 h 5346630"/>
              <a:gd name="connsiteX5" fmla="*/ 254 w 4080827"/>
              <a:gd name="connsiteY5" fmla="*/ 0 h 5346630"/>
              <a:gd name="connsiteX0" fmla="*/ 254 w 4080827"/>
              <a:gd name="connsiteY0" fmla="*/ 0 h 5332957"/>
              <a:gd name="connsiteX1" fmla="*/ 4080560 w 4080827"/>
              <a:gd name="connsiteY1" fmla="*/ 2504 h 5332957"/>
              <a:gd name="connsiteX2" fmla="*/ 4074982 w 4080827"/>
              <a:gd name="connsiteY2" fmla="*/ 5331015 h 5332957"/>
              <a:gd name="connsiteX3" fmla="*/ 1723096 w 4080827"/>
              <a:gd name="connsiteY3" fmla="*/ 5332957 h 5332957"/>
              <a:gd name="connsiteX4" fmla="*/ 6680 w 4080827"/>
              <a:gd name="connsiteY4" fmla="*/ 2884522 h 5332957"/>
              <a:gd name="connsiteX5" fmla="*/ 254 w 4080827"/>
              <a:gd name="connsiteY5" fmla="*/ 0 h 5332957"/>
              <a:gd name="connsiteX0" fmla="*/ 254 w 4080827"/>
              <a:gd name="connsiteY0" fmla="*/ 8891 h 5330453"/>
              <a:gd name="connsiteX1" fmla="*/ 4080560 w 4080827"/>
              <a:gd name="connsiteY1" fmla="*/ 0 h 5330453"/>
              <a:gd name="connsiteX2" fmla="*/ 4074982 w 4080827"/>
              <a:gd name="connsiteY2" fmla="*/ 5328511 h 5330453"/>
              <a:gd name="connsiteX3" fmla="*/ 1723096 w 4080827"/>
              <a:gd name="connsiteY3" fmla="*/ 5330453 h 5330453"/>
              <a:gd name="connsiteX4" fmla="*/ 6680 w 4080827"/>
              <a:gd name="connsiteY4" fmla="*/ 2882018 h 5330453"/>
              <a:gd name="connsiteX5" fmla="*/ 254 w 4080827"/>
              <a:gd name="connsiteY5" fmla="*/ 8891 h 5330453"/>
              <a:gd name="connsiteX0" fmla="*/ 254 w 4080827"/>
              <a:gd name="connsiteY0" fmla="*/ 0 h 5321562"/>
              <a:gd name="connsiteX1" fmla="*/ 4080560 w 4080827"/>
              <a:gd name="connsiteY1" fmla="*/ 8201 h 5321562"/>
              <a:gd name="connsiteX2" fmla="*/ 4074982 w 4080827"/>
              <a:gd name="connsiteY2" fmla="*/ 5319620 h 5321562"/>
              <a:gd name="connsiteX3" fmla="*/ 1723096 w 4080827"/>
              <a:gd name="connsiteY3" fmla="*/ 5321562 h 5321562"/>
              <a:gd name="connsiteX4" fmla="*/ 6680 w 4080827"/>
              <a:gd name="connsiteY4" fmla="*/ 2873127 h 5321562"/>
              <a:gd name="connsiteX5" fmla="*/ 254 w 4080827"/>
              <a:gd name="connsiteY5" fmla="*/ 0 h 5321562"/>
              <a:gd name="connsiteX0" fmla="*/ 254 w 4076763"/>
              <a:gd name="connsiteY0" fmla="*/ 0 h 5321562"/>
              <a:gd name="connsiteX1" fmla="*/ 4076319 w 4076763"/>
              <a:gd name="connsiteY1" fmla="*/ 8201 h 5321562"/>
              <a:gd name="connsiteX2" fmla="*/ 4074982 w 4076763"/>
              <a:gd name="connsiteY2" fmla="*/ 5319620 h 5321562"/>
              <a:gd name="connsiteX3" fmla="*/ 1723096 w 4076763"/>
              <a:gd name="connsiteY3" fmla="*/ 5321562 h 5321562"/>
              <a:gd name="connsiteX4" fmla="*/ 6680 w 4076763"/>
              <a:gd name="connsiteY4" fmla="*/ 2873127 h 5321562"/>
              <a:gd name="connsiteX5" fmla="*/ 254 w 4076763"/>
              <a:gd name="connsiteY5" fmla="*/ 0 h 5321562"/>
              <a:gd name="connsiteX0" fmla="*/ 254 w 4076763"/>
              <a:gd name="connsiteY0" fmla="*/ 0 h 5321562"/>
              <a:gd name="connsiteX1" fmla="*/ 4076319 w 4076763"/>
              <a:gd name="connsiteY1" fmla="*/ 2504 h 5321562"/>
              <a:gd name="connsiteX2" fmla="*/ 4074982 w 4076763"/>
              <a:gd name="connsiteY2" fmla="*/ 5319620 h 5321562"/>
              <a:gd name="connsiteX3" fmla="*/ 1723096 w 4076763"/>
              <a:gd name="connsiteY3" fmla="*/ 5321562 h 5321562"/>
              <a:gd name="connsiteX4" fmla="*/ 6680 w 4076763"/>
              <a:gd name="connsiteY4" fmla="*/ 2873127 h 5321562"/>
              <a:gd name="connsiteX5" fmla="*/ 254 w 4076763"/>
              <a:gd name="connsiteY5" fmla="*/ 0 h 5321562"/>
              <a:gd name="connsiteX0" fmla="*/ 254 w 4076763"/>
              <a:gd name="connsiteY0" fmla="*/ 0 h 5321562"/>
              <a:gd name="connsiteX1" fmla="*/ 4076319 w 4076763"/>
              <a:gd name="connsiteY1" fmla="*/ 8201 h 5321562"/>
              <a:gd name="connsiteX2" fmla="*/ 4074982 w 4076763"/>
              <a:gd name="connsiteY2" fmla="*/ 5319620 h 5321562"/>
              <a:gd name="connsiteX3" fmla="*/ 1723096 w 4076763"/>
              <a:gd name="connsiteY3" fmla="*/ 5321562 h 5321562"/>
              <a:gd name="connsiteX4" fmla="*/ 6680 w 4076763"/>
              <a:gd name="connsiteY4" fmla="*/ 2873127 h 5321562"/>
              <a:gd name="connsiteX5" fmla="*/ 254 w 4076763"/>
              <a:gd name="connsiteY5" fmla="*/ 0 h 5321562"/>
              <a:gd name="connsiteX0" fmla="*/ 254 w 4074982"/>
              <a:gd name="connsiteY0" fmla="*/ 0 h 5321562"/>
              <a:gd name="connsiteX1" fmla="*/ 4050875 w 4074982"/>
              <a:gd name="connsiteY1" fmla="*/ 207606 h 5321562"/>
              <a:gd name="connsiteX2" fmla="*/ 4074982 w 4074982"/>
              <a:gd name="connsiteY2" fmla="*/ 5319620 h 5321562"/>
              <a:gd name="connsiteX3" fmla="*/ 1723096 w 4074982"/>
              <a:gd name="connsiteY3" fmla="*/ 5321562 h 5321562"/>
              <a:gd name="connsiteX4" fmla="*/ 6680 w 4074982"/>
              <a:gd name="connsiteY4" fmla="*/ 2873127 h 5321562"/>
              <a:gd name="connsiteX5" fmla="*/ 254 w 4074982"/>
              <a:gd name="connsiteY5" fmla="*/ 0 h 5321562"/>
              <a:gd name="connsiteX0" fmla="*/ 254 w 4074982"/>
              <a:gd name="connsiteY0" fmla="*/ 3193 h 5324755"/>
              <a:gd name="connsiteX1" fmla="*/ 4072078 w 4074982"/>
              <a:gd name="connsiteY1" fmla="*/ 0 h 5324755"/>
              <a:gd name="connsiteX2" fmla="*/ 4074982 w 4074982"/>
              <a:gd name="connsiteY2" fmla="*/ 5322813 h 5324755"/>
              <a:gd name="connsiteX3" fmla="*/ 1723096 w 4074982"/>
              <a:gd name="connsiteY3" fmla="*/ 5324755 h 5324755"/>
              <a:gd name="connsiteX4" fmla="*/ 6680 w 4074982"/>
              <a:gd name="connsiteY4" fmla="*/ 2876320 h 5324755"/>
              <a:gd name="connsiteX5" fmla="*/ 254 w 4074982"/>
              <a:gd name="connsiteY5" fmla="*/ 3193 h 5324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74982" h="5324755">
                <a:moveTo>
                  <a:pt x="254" y="3193"/>
                </a:moveTo>
                <a:lnTo>
                  <a:pt x="4072078" y="0"/>
                </a:lnTo>
                <a:cubicBezTo>
                  <a:pt x="4074035" y="1865237"/>
                  <a:pt x="4073025" y="3457576"/>
                  <a:pt x="4074982" y="5322813"/>
                </a:cubicBezTo>
                <a:lnTo>
                  <a:pt x="1723096" y="5324755"/>
                </a:lnTo>
                <a:cubicBezTo>
                  <a:pt x="693982" y="5014623"/>
                  <a:pt x="-3932" y="3729991"/>
                  <a:pt x="6680" y="2876320"/>
                </a:cubicBezTo>
                <a:cubicBezTo>
                  <a:pt x="8672" y="1673057"/>
                  <a:pt x="-1738" y="1206456"/>
                  <a:pt x="254" y="3193"/>
                </a:cubicBez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 dirty="0"/>
              <a:t> Click icon to insert picture</a:t>
            </a:r>
          </a:p>
          <a:p>
            <a:endParaRPr lang="en-AU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83753C3-AD71-41CF-A0E3-EDC40D8596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207631"/>
            <a:ext cx="3204000" cy="4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35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B1A2C22-D4CF-4FE0-AF06-038EB2ACB6D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751603-5D6A-462B-B9E7-98413BF2CB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9692" y="275999"/>
            <a:ext cx="3204000" cy="472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6" y="1700811"/>
            <a:ext cx="10768680" cy="1224137"/>
          </a:xfrm>
        </p:spPr>
        <p:txBody>
          <a:bodyPr anchor="b">
            <a:noAutofit/>
          </a:bodyPr>
          <a:lstStyle>
            <a:lvl1pPr>
              <a:lnSpc>
                <a:spcPts val="5040"/>
              </a:lnSpc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6" y="3113744"/>
            <a:ext cx="10768680" cy="20434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3240"/>
              </a:lnSpc>
              <a:buNone/>
              <a:defRPr sz="2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1" name="Right Triangle 3">
            <a:extLst>
              <a:ext uri="{FF2B5EF4-FFF2-40B4-BE49-F238E27FC236}">
                <a16:creationId xmlns:a16="http://schemas.microsoft.com/office/drawing/2014/main" id="{DBA991DB-C059-4DB2-8D91-33D3F3951887}"/>
              </a:ext>
            </a:extLst>
          </p:cNvPr>
          <p:cNvSpPr/>
          <p:nvPr userDrawn="1"/>
        </p:nvSpPr>
        <p:spPr>
          <a:xfrm>
            <a:off x="1" y="4076700"/>
            <a:ext cx="2555875" cy="2781300"/>
          </a:xfrm>
          <a:custGeom>
            <a:avLst/>
            <a:gdLst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5875" h="2781300">
                <a:moveTo>
                  <a:pt x="0" y="2781300"/>
                </a:moveTo>
                <a:lnTo>
                  <a:pt x="0" y="0"/>
                </a:lnTo>
                <a:cubicBezTo>
                  <a:pt x="158687" y="1674158"/>
                  <a:pt x="1584388" y="2511611"/>
                  <a:pt x="2555875" y="2781300"/>
                </a:cubicBezTo>
                <a:lnTo>
                  <a:pt x="0" y="27813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8" name="Graphic 1">
            <a:extLst>
              <a:ext uri="{FF2B5EF4-FFF2-40B4-BE49-F238E27FC236}">
                <a16:creationId xmlns:a16="http://schemas.microsoft.com/office/drawing/2014/main" id="{F070BDDD-4427-48C1-9206-C4CC3FAE8AD1}"/>
              </a:ext>
            </a:extLst>
          </p:cNvPr>
          <p:cNvSpPr/>
          <p:nvPr userDrawn="1"/>
        </p:nvSpPr>
        <p:spPr>
          <a:xfrm>
            <a:off x="9912424" y="5571759"/>
            <a:ext cx="2279576" cy="1286241"/>
          </a:xfrm>
          <a:custGeom>
            <a:avLst/>
            <a:gdLst>
              <a:gd name="connsiteX0" fmla="*/ 1704499 w 1704975"/>
              <a:gd name="connsiteY0" fmla="*/ 961382 h 962025"/>
              <a:gd name="connsiteX1" fmla="*/ 1172051 w 1704975"/>
              <a:gd name="connsiteY1" fmla="*/ 803267 h 962025"/>
              <a:gd name="connsiteX2" fmla="*/ 589121 w 1704975"/>
              <a:gd name="connsiteY2" fmla="*/ 611815 h 962025"/>
              <a:gd name="connsiteX3" fmla="*/ 7144 w 1704975"/>
              <a:gd name="connsiteY3" fmla="*/ 768977 h 962025"/>
              <a:gd name="connsiteX4" fmla="*/ 764381 w 1704975"/>
              <a:gd name="connsiteY4" fmla="*/ 128897 h 962025"/>
              <a:gd name="connsiteX5" fmla="*/ 1614011 w 1704975"/>
              <a:gd name="connsiteY5" fmla="*/ 72700 h 962025"/>
              <a:gd name="connsiteX6" fmla="*/ 1705451 w 1704975"/>
              <a:gd name="connsiteY6" fmla="*/ 104132 h 962025"/>
              <a:gd name="connsiteX7" fmla="*/ 1704499 w 1704975"/>
              <a:gd name="connsiteY7" fmla="*/ 961382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4975" h="962025">
                <a:moveTo>
                  <a:pt x="1704499" y="961382"/>
                </a:moveTo>
                <a:cubicBezTo>
                  <a:pt x="1523524" y="935665"/>
                  <a:pt x="1348264" y="859465"/>
                  <a:pt x="1172051" y="803267"/>
                </a:cubicBezTo>
                <a:cubicBezTo>
                  <a:pt x="976789" y="741355"/>
                  <a:pt x="788194" y="654677"/>
                  <a:pt x="589121" y="611815"/>
                </a:cubicBezTo>
                <a:cubicBezTo>
                  <a:pt x="301466" y="550855"/>
                  <a:pt x="224314" y="585145"/>
                  <a:pt x="7144" y="768977"/>
                </a:cubicBezTo>
                <a:cubicBezTo>
                  <a:pt x="50006" y="717542"/>
                  <a:pt x="525304" y="253675"/>
                  <a:pt x="764381" y="128897"/>
                </a:cubicBezTo>
                <a:cubicBezTo>
                  <a:pt x="1040606" y="-14930"/>
                  <a:pt x="1321594" y="-28265"/>
                  <a:pt x="1614011" y="72700"/>
                </a:cubicBezTo>
                <a:cubicBezTo>
                  <a:pt x="1644491" y="83177"/>
                  <a:pt x="1674971" y="93655"/>
                  <a:pt x="1705451" y="104132"/>
                </a:cubicBezTo>
                <a:lnTo>
                  <a:pt x="1704499" y="96138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404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(Editable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6" y="1700811"/>
            <a:ext cx="10768680" cy="1224137"/>
          </a:xfrm>
        </p:spPr>
        <p:txBody>
          <a:bodyPr anchor="b">
            <a:noAutofit/>
          </a:bodyPr>
          <a:lstStyle>
            <a:lvl1pPr>
              <a:lnSpc>
                <a:spcPts val="5040"/>
              </a:lnSpc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[Divider title]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95326" y="3113744"/>
            <a:ext cx="10768680" cy="20434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3240"/>
              </a:lnSpc>
              <a:buNone/>
              <a:defRPr sz="2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[Divider subtitle]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A07765-DB77-44E5-9420-D56F1378074A}"/>
              </a:ext>
            </a:extLst>
          </p:cNvPr>
          <p:cNvSpPr txBox="1"/>
          <p:nvPr userDrawn="1"/>
        </p:nvSpPr>
        <p:spPr>
          <a:xfrm>
            <a:off x="1" y="-1053499"/>
            <a:ext cx="7632171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chemeClr val="bg1"/>
                </a:solidFill>
              </a:rPr>
              <a:t>For this slide design, you can change the background colour</a:t>
            </a:r>
          </a:p>
          <a:p>
            <a:r>
              <a:rPr lang="en-AU" sz="1400" dirty="0">
                <a:solidFill>
                  <a:schemeClr val="bg1"/>
                </a:solidFill>
              </a:rPr>
              <a:t>by right-clicking somewhere on the slide, not in a content placeholder.</a:t>
            </a:r>
          </a:p>
          <a:p>
            <a:r>
              <a:rPr lang="en-US" sz="1400" dirty="0">
                <a:solidFill>
                  <a:schemeClr val="bg1"/>
                </a:solidFill>
              </a:rPr>
              <a:t>‘Format Background</a:t>
            </a:r>
          </a:p>
          <a:p>
            <a:r>
              <a:rPr lang="en-US" sz="1400" dirty="0">
                <a:solidFill>
                  <a:schemeClr val="bg1"/>
                </a:solidFill>
              </a:rPr>
              <a:t>Under the ‘Fill’ menu, ‘change ‘Solid fill’ to a </a:t>
            </a:r>
            <a:r>
              <a:rPr lang="en-US" sz="1400" dirty="0" err="1">
                <a:solidFill>
                  <a:schemeClr val="bg1"/>
                </a:solidFill>
              </a:rPr>
              <a:t>colour</a:t>
            </a:r>
            <a:r>
              <a:rPr lang="en-US" sz="1400" dirty="0">
                <a:solidFill>
                  <a:schemeClr val="bg1"/>
                </a:solidFill>
              </a:rPr>
              <a:t> from the palette</a:t>
            </a:r>
            <a:endParaRPr lang="en-AU" sz="14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BE33C2-B581-422F-9FF5-AF660C79D3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9692" y="275999"/>
            <a:ext cx="3204000" cy="4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57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3">
            <a:extLst>
              <a:ext uri="{FF2B5EF4-FFF2-40B4-BE49-F238E27FC236}">
                <a16:creationId xmlns:a16="http://schemas.microsoft.com/office/drawing/2014/main" id="{5E92F574-51E7-47B2-86D2-94DAE288E822}"/>
              </a:ext>
            </a:extLst>
          </p:cNvPr>
          <p:cNvSpPr/>
          <p:nvPr userDrawn="1"/>
        </p:nvSpPr>
        <p:spPr>
          <a:xfrm>
            <a:off x="2" y="4076700"/>
            <a:ext cx="3407833" cy="2781300"/>
          </a:xfrm>
          <a:custGeom>
            <a:avLst/>
            <a:gdLst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  <a:gd name="connsiteX0" fmla="*/ 0 w 2555875"/>
              <a:gd name="connsiteY0" fmla="*/ 2781300 h 2781300"/>
              <a:gd name="connsiteX1" fmla="*/ 0 w 2555875"/>
              <a:gd name="connsiteY1" fmla="*/ 0 h 2781300"/>
              <a:gd name="connsiteX2" fmla="*/ 2555875 w 2555875"/>
              <a:gd name="connsiteY2" fmla="*/ 2781300 h 2781300"/>
              <a:gd name="connsiteX3" fmla="*/ 0 w 2555875"/>
              <a:gd name="connsiteY3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5875" h="2781300">
                <a:moveTo>
                  <a:pt x="0" y="2781300"/>
                </a:moveTo>
                <a:lnTo>
                  <a:pt x="0" y="0"/>
                </a:lnTo>
                <a:cubicBezTo>
                  <a:pt x="158687" y="1674158"/>
                  <a:pt x="1584388" y="2511611"/>
                  <a:pt x="2555875" y="2781300"/>
                </a:cubicBezTo>
                <a:lnTo>
                  <a:pt x="0" y="27813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C31ECE3F-0C43-444E-9F0C-B23F8D3935D2}"/>
              </a:ext>
            </a:extLst>
          </p:cNvPr>
          <p:cNvSpPr/>
          <p:nvPr userDrawn="1"/>
        </p:nvSpPr>
        <p:spPr>
          <a:xfrm>
            <a:off x="9192249" y="5584173"/>
            <a:ext cx="2999415" cy="1273828"/>
          </a:xfrm>
          <a:custGeom>
            <a:avLst/>
            <a:gdLst>
              <a:gd name="connsiteX0" fmla="*/ 0 w 2267490"/>
              <a:gd name="connsiteY0" fmla="*/ 0 h 1132541"/>
              <a:gd name="connsiteX1" fmla="*/ 2267490 w 2267490"/>
              <a:gd name="connsiteY1" fmla="*/ 0 h 1132541"/>
              <a:gd name="connsiteX2" fmla="*/ 2267490 w 2267490"/>
              <a:gd name="connsiteY2" fmla="*/ 1132541 h 1132541"/>
              <a:gd name="connsiteX3" fmla="*/ 0 w 2267490"/>
              <a:gd name="connsiteY3" fmla="*/ 1132541 h 1132541"/>
              <a:gd name="connsiteX4" fmla="*/ 0 w 2267490"/>
              <a:gd name="connsiteY4" fmla="*/ 0 h 1132541"/>
              <a:gd name="connsiteX0" fmla="*/ 0 w 2267490"/>
              <a:gd name="connsiteY0" fmla="*/ 1132541 h 1132541"/>
              <a:gd name="connsiteX1" fmla="*/ 2267490 w 2267490"/>
              <a:gd name="connsiteY1" fmla="*/ 0 h 1132541"/>
              <a:gd name="connsiteX2" fmla="*/ 2267490 w 2267490"/>
              <a:gd name="connsiteY2" fmla="*/ 1132541 h 1132541"/>
              <a:gd name="connsiteX3" fmla="*/ 0 w 2267490"/>
              <a:gd name="connsiteY3" fmla="*/ 1132541 h 1132541"/>
              <a:gd name="connsiteX0" fmla="*/ 0 w 2291396"/>
              <a:gd name="connsiteY0" fmla="*/ 857623 h 1132541"/>
              <a:gd name="connsiteX1" fmla="*/ 2291396 w 2291396"/>
              <a:gd name="connsiteY1" fmla="*/ 0 h 1132541"/>
              <a:gd name="connsiteX2" fmla="*/ 2291396 w 2291396"/>
              <a:gd name="connsiteY2" fmla="*/ 1132541 h 1132541"/>
              <a:gd name="connsiteX3" fmla="*/ 0 w 2291396"/>
              <a:gd name="connsiteY3" fmla="*/ 857623 h 1132541"/>
              <a:gd name="connsiteX0" fmla="*/ 0 w 2249561"/>
              <a:gd name="connsiteY0" fmla="*/ 845670 h 1132541"/>
              <a:gd name="connsiteX1" fmla="*/ 2249561 w 2249561"/>
              <a:gd name="connsiteY1" fmla="*/ 0 h 1132541"/>
              <a:gd name="connsiteX2" fmla="*/ 2249561 w 2249561"/>
              <a:gd name="connsiteY2" fmla="*/ 1132541 h 1132541"/>
              <a:gd name="connsiteX3" fmla="*/ 0 w 2249561"/>
              <a:gd name="connsiteY3" fmla="*/ 845670 h 1132541"/>
              <a:gd name="connsiteX0" fmla="*/ 0 w 2249561"/>
              <a:gd name="connsiteY0" fmla="*/ 944560 h 1231431"/>
              <a:gd name="connsiteX1" fmla="*/ 2249561 w 2249561"/>
              <a:gd name="connsiteY1" fmla="*/ 98890 h 1231431"/>
              <a:gd name="connsiteX2" fmla="*/ 2249561 w 2249561"/>
              <a:gd name="connsiteY2" fmla="*/ 1231431 h 1231431"/>
              <a:gd name="connsiteX3" fmla="*/ 0 w 2249561"/>
              <a:gd name="connsiteY3" fmla="*/ 944560 h 1231431"/>
              <a:gd name="connsiteX0" fmla="*/ 0 w 2249561"/>
              <a:gd name="connsiteY0" fmla="*/ 1212084 h 1498955"/>
              <a:gd name="connsiteX1" fmla="*/ 2249561 w 2249561"/>
              <a:gd name="connsiteY1" fmla="*/ 366414 h 1498955"/>
              <a:gd name="connsiteX2" fmla="*/ 2249561 w 2249561"/>
              <a:gd name="connsiteY2" fmla="*/ 1498955 h 1498955"/>
              <a:gd name="connsiteX3" fmla="*/ 0 w 2249561"/>
              <a:gd name="connsiteY3" fmla="*/ 1212084 h 1498955"/>
              <a:gd name="connsiteX0" fmla="*/ 0 w 2249561"/>
              <a:gd name="connsiteY0" fmla="*/ 1016618 h 1303489"/>
              <a:gd name="connsiteX1" fmla="*/ 2249561 w 2249561"/>
              <a:gd name="connsiteY1" fmla="*/ 170948 h 1303489"/>
              <a:gd name="connsiteX2" fmla="*/ 2249561 w 2249561"/>
              <a:gd name="connsiteY2" fmla="*/ 1303489 h 1303489"/>
              <a:gd name="connsiteX3" fmla="*/ 0 w 2249561"/>
              <a:gd name="connsiteY3" fmla="*/ 1016618 h 1303489"/>
              <a:gd name="connsiteX0" fmla="*/ 0 w 2249561"/>
              <a:gd name="connsiteY0" fmla="*/ 1002505 h 1289376"/>
              <a:gd name="connsiteX1" fmla="*/ 2249561 w 2249561"/>
              <a:gd name="connsiteY1" fmla="*/ 156835 h 1289376"/>
              <a:gd name="connsiteX2" fmla="*/ 2249561 w 2249561"/>
              <a:gd name="connsiteY2" fmla="*/ 1289376 h 1289376"/>
              <a:gd name="connsiteX3" fmla="*/ 0 w 2249561"/>
              <a:gd name="connsiteY3" fmla="*/ 1002505 h 1289376"/>
              <a:gd name="connsiteX0" fmla="*/ 0 w 2249561"/>
              <a:gd name="connsiteY0" fmla="*/ 985444 h 1272315"/>
              <a:gd name="connsiteX1" fmla="*/ 2249561 w 2249561"/>
              <a:gd name="connsiteY1" fmla="*/ 139774 h 1272315"/>
              <a:gd name="connsiteX2" fmla="*/ 2249561 w 2249561"/>
              <a:gd name="connsiteY2" fmla="*/ 1272315 h 1272315"/>
              <a:gd name="connsiteX3" fmla="*/ 0 w 2249561"/>
              <a:gd name="connsiteY3" fmla="*/ 985444 h 1272315"/>
              <a:gd name="connsiteX0" fmla="*/ 0 w 2249561"/>
              <a:gd name="connsiteY0" fmla="*/ 979690 h 1266561"/>
              <a:gd name="connsiteX1" fmla="*/ 2249561 w 2249561"/>
              <a:gd name="connsiteY1" fmla="*/ 134020 h 1266561"/>
              <a:gd name="connsiteX2" fmla="*/ 2249561 w 2249561"/>
              <a:gd name="connsiteY2" fmla="*/ 1266561 h 1266561"/>
              <a:gd name="connsiteX3" fmla="*/ 0 w 2249561"/>
              <a:gd name="connsiteY3" fmla="*/ 979690 h 1266561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  <a:gd name="connsiteX0" fmla="*/ 0 w 2249561"/>
              <a:gd name="connsiteY0" fmla="*/ 986957 h 1273828"/>
              <a:gd name="connsiteX1" fmla="*/ 2249561 w 2249561"/>
              <a:gd name="connsiteY1" fmla="*/ 141287 h 1273828"/>
              <a:gd name="connsiteX2" fmla="*/ 2249561 w 2249561"/>
              <a:gd name="connsiteY2" fmla="*/ 1273828 h 1273828"/>
              <a:gd name="connsiteX3" fmla="*/ 0 w 2249561"/>
              <a:gd name="connsiteY3" fmla="*/ 986957 h 1273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9561" h="1273828">
                <a:moveTo>
                  <a:pt x="0" y="986957"/>
                </a:moveTo>
                <a:cubicBezTo>
                  <a:pt x="690087" y="358432"/>
                  <a:pt x="1188931" y="-294000"/>
                  <a:pt x="2249561" y="141287"/>
                </a:cubicBezTo>
                <a:lnTo>
                  <a:pt x="2249561" y="1273828"/>
                </a:lnTo>
                <a:cubicBezTo>
                  <a:pt x="1762671" y="1220039"/>
                  <a:pt x="570560" y="550676"/>
                  <a:pt x="0" y="98695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800" dirty="0">
                <a:noFill/>
              </a:rPr>
              <a:t>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506B291-BD26-4DBD-A912-E9396BA18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700811"/>
            <a:ext cx="10768680" cy="1224137"/>
          </a:xfrm>
        </p:spPr>
        <p:txBody>
          <a:bodyPr anchor="b">
            <a:noAutofit/>
          </a:bodyPr>
          <a:lstStyle>
            <a:lvl1pPr>
              <a:lnSpc>
                <a:spcPts val="5040"/>
              </a:lnSpc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72AC3715-D94B-4A73-8E94-CAC9D5806F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5326" y="3113744"/>
            <a:ext cx="10768680" cy="20434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3240"/>
              </a:lnSpc>
              <a:buNone/>
              <a:defRPr sz="27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AE7FD6-C4AB-456C-8186-F8E8B285CBBD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9CEDD3B-B2C6-4C8F-88C7-30EB2A9492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3322" y="152896"/>
            <a:ext cx="1210684" cy="324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6A00B00-A607-4F26-A79F-54174BAA8F7D}"/>
              </a:ext>
            </a:extLst>
          </p:cNvPr>
          <p:cNvSpPr/>
          <p:nvPr userDrawn="1"/>
        </p:nvSpPr>
        <p:spPr>
          <a:xfrm>
            <a:off x="7896200" y="6444710"/>
            <a:ext cx="1656184" cy="404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518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4DB10F3-61E9-4E77-9DC7-82D405E3EBBB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DB2C94B-2557-442B-9A14-97C40CD6AB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1700213"/>
            <a:ext cx="10801350" cy="4608512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spcBef>
                <a:spcPts val="1200"/>
              </a:spcBef>
              <a:defRPr lang="en-US" dirty="0"/>
            </a:lvl5pPr>
            <a:lvl6pPr>
              <a:defRPr lang="en-AU" dirty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84708F-CDEB-4FFB-9113-878D6AE04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66B75CD-5CD6-4D07-B08A-ACCB61480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C5A752-ADE5-45BF-9096-CA364AC58F3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DB8A7-6976-473B-BF64-0813975EEB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[Presentation Title] | [Date]</a:t>
            </a:r>
            <a:endParaRPr lang="en-AU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5099731-84D7-49CC-91E0-CE4B073467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77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E617285-D1B4-4CCD-B438-9B032C51AF79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325" y="1700213"/>
            <a:ext cx="5218859" cy="460851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sz="2400" dirty="0"/>
            </a:lvl5pPr>
            <a:lvl6pPr>
              <a:defRPr lang="en-AU" sz="2000" dirty="0"/>
            </a:lvl6pPr>
            <a:lvl7pPr>
              <a:defRPr lang="en-AU" dirty="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8619" y="1700213"/>
            <a:ext cx="5220000" cy="460851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AU" dirty="0"/>
            </a:lvl5pPr>
            <a:lvl6pPr>
              <a:defRPr lang="en-AU" dirty="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A540D-5E1B-4B0D-A881-660BC8BFB2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C08227A-03B4-4127-BD41-5A40903BC3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19668" y="6519171"/>
            <a:ext cx="3360109" cy="240219"/>
          </a:xfrm>
        </p:spPr>
        <p:txBody>
          <a:bodyPr/>
          <a:lstStyle>
            <a:lvl1pPr>
              <a:defRPr b="0"/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6DE1F6-7D39-4943-8CEF-C64A18EBD2A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E9C4661F-54FC-4886-BD67-853118646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8CF3B12-4A8B-4A18-B3B1-784A4DEDEF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3275DB1-C9CB-4BE5-B284-7833AD9028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9">
            <a:extLst>
              <a:ext uri="{FF2B5EF4-FFF2-40B4-BE49-F238E27FC236}">
                <a16:creationId xmlns:a16="http://schemas.microsoft.com/office/drawing/2014/main" id="{7DE9F9C2-C2B0-4B19-9F8F-A1280EA275C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276872"/>
            <a:ext cx="10801350" cy="4031853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spcBef>
                <a:spcPts val="1200"/>
              </a:spcBef>
              <a:defRPr lang="en-AU" dirty="0"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1D6D02D-851A-425B-9382-05F6C6A21A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5325" y="1700808"/>
            <a:ext cx="10801350" cy="504825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1F225F-30EA-4FE3-AAEE-39A8613C3BF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l"/>
            <a:r>
              <a:rPr lang="en-US"/>
              <a:t>[Entity name]</a:t>
            </a:r>
            <a:endParaRPr lang="en-AU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1892FA-066D-4596-B743-D8D2030EB9F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8B70BFB-816B-4C14-96C9-17BEC65A529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47739A71-8D07-4132-9F5A-AE8E3A1B32C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00550" y="6524625"/>
            <a:ext cx="3384667" cy="241300"/>
          </a:xfrm>
        </p:spPr>
        <p:txBody>
          <a:bodyPr anchor="ctr">
            <a:normAutofit/>
          </a:bodyPr>
          <a:lstStyle>
            <a:lvl1pPr algn="ctr">
              <a:defRPr sz="1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#[Hashtag text]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8DC2F2-9186-47D8-9B5E-AD01B90E6DDD}"/>
              </a:ext>
            </a:extLst>
          </p:cNvPr>
          <p:cNvSpPr/>
          <p:nvPr userDrawn="1"/>
        </p:nvSpPr>
        <p:spPr>
          <a:xfrm flipH="1">
            <a:off x="0" y="0"/>
            <a:ext cx="12192000" cy="630000"/>
          </a:xfrm>
          <a:prstGeom prst="rect">
            <a:avLst/>
          </a:prstGeom>
          <a:gradFill flip="none" rotWithShape="1">
            <a:gsLst>
              <a:gs pos="75000">
                <a:schemeClr val="accent1"/>
              </a:gs>
              <a:gs pos="100000">
                <a:srgbClr val="962A8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sz="180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FCDB56B-4EE8-4A95-A470-557D6FBBE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7935" y="152896"/>
            <a:ext cx="1210684" cy="324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FC6DF2CA-8642-47E7-98D3-A7019416A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641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6" y="1052736"/>
            <a:ext cx="10801350" cy="46905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5326" y="6519171"/>
            <a:ext cx="3360109" cy="2402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>
                <a:solidFill>
                  <a:schemeClr val="tx1"/>
                </a:solidFill>
              </a:defRPr>
            </a:lvl1pPr>
          </a:lstStyle>
          <a:p>
            <a:r>
              <a:rPr lang="en-AU"/>
              <a:t>[Presentation Title] | [Date]</a:t>
            </a:r>
            <a:endParaRPr lang="en-A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8568" y="6519171"/>
            <a:ext cx="288032" cy="24021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8D2AE-3583-4708-BD46-43C743300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700213"/>
            <a:ext cx="10801349" cy="460851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DB83A3-A276-43C3-9F27-2B380C4149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5325" y="151136"/>
            <a:ext cx="3384549" cy="288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lnSpc>
                <a:spcPct val="80000"/>
              </a:lnSpc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[Entity name]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45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1"/>
        </a:buClr>
        <a:buFont typeface="Arial" panose="020B0604020202020204" pitchFamily="34" charset="0"/>
        <a:buNone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79388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1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79388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Clr>
          <a:schemeClr val="accent1"/>
        </a:buClr>
        <a:buFont typeface="Arial" panose="020B0604020202020204" pitchFamily="34" charset="0"/>
        <a:buChar char="­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79388" algn="l" defTabSz="9144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Font typeface="Wingdings" panose="05000000000000000000" pitchFamily="2" charset="2"/>
        <a:buChar char="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lang="en-US" sz="2400" kern="1200" baseline="0" dirty="0">
          <a:solidFill>
            <a:schemeClr val="accent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600"/>
        </a:spcBef>
        <a:spcAft>
          <a:spcPts val="300"/>
        </a:spcAft>
        <a:buFont typeface="Arial" pitchFamily="34" charset="0"/>
        <a:buNone/>
        <a:defRPr lang="en-AU" sz="2000" b="1" kern="1200" baseline="0" dirty="0">
          <a:solidFill>
            <a:schemeClr val="accent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438">
          <p15:clr>
            <a:srgbClr val="F26B43"/>
          </p15:clr>
        </p15:guide>
        <p15:guide id="6" orient="horz" pos="3974">
          <p15:clr>
            <a:srgbClr val="F26B43"/>
          </p15:clr>
        </p15:guide>
        <p15:guide id="7" orient="horz" pos="663">
          <p15:clr>
            <a:srgbClr val="F26B43"/>
          </p15:clr>
        </p15:guide>
        <p15:guide id="9" pos="3961">
          <p15:clr>
            <a:srgbClr val="F26B43"/>
          </p15:clr>
        </p15:guide>
        <p15:guide id="10" pos="3719">
          <p15:clr>
            <a:srgbClr val="F26B43"/>
          </p15:clr>
        </p15:guide>
        <p15:guide id="11" orient="horz" pos="4110">
          <p15:clr>
            <a:srgbClr val="F26B43"/>
          </p15:clr>
        </p15:guide>
        <p15:guide id="13" pos="7242">
          <p15:clr>
            <a:srgbClr val="F26B43"/>
          </p15:clr>
        </p15:guide>
        <p15:guide id="14" orient="horz" pos="981">
          <p15:clr>
            <a:srgbClr val="F26B43"/>
          </p15:clr>
        </p15:guide>
        <p15:guide id="15" pos="2772">
          <p15:clr>
            <a:srgbClr val="F26B43"/>
          </p15:clr>
        </p15:guide>
        <p15:guide id="16" pos="2570">
          <p15:clr>
            <a:srgbClr val="F26B43"/>
          </p15:clr>
        </p15:guide>
        <p15:guide id="17" pos="5110">
          <p15:clr>
            <a:srgbClr val="F26B43"/>
          </p15:clr>
        </p15:guide>
        <p15:guide id="18" pos="4908">
          <p15:clr>
            <a:srgbClr val="F26B43"/>
          </p15:clr>
        </p15:guide>
        <p15:guide id="19" orient="horz" pos="107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1DB6E-300B-E34F-9D9B-A358132172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17DE0E-AFB1-41FD-BC35-27DB61CA125F}" type="slidenum">
              <a:rPr kumimoji="0" lang="en-AU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B96B0C-F338-A649-9C62-40BFA48F7E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7963" y="2185816"/>
            <a:ext cx="5705949" cy="4453464"/>
          </a:xfrm>
        </p:spPr>
        <p:txBody>
          <a:bodyPr/>
          <a:lstStyle/>
          <a:p>
            <a:pPr marL="612" lvl="1" indent="0">
              <a:buNone/>
            </a:pPr>
            <a:r>
              <a:rPr lang="en-AU" dirty="0"/>
              <a:t>The Australian College of Neonatal Nurses (ACNN) acknowledges the Traditional Owners and their custodianship of the lands on which we meet.</a:t>
            </a:r>
          </a:p>
          <a:p>
            <a:pPr marL="612" lvl="1" indent="0">
              <a:buNone/>
            </a:pPr>
            <a:endParaRPr lang="en-AU" dirty="0"/>
          </a:p>
          <a:p>
            <a:pPr marL="612" lvl="1" indent="0">
              <a:buNone/>
            </a:pPr>
            <a:r>
              <a:rPr lang="en-AU" dirty="0"/>
              <a:t>We pay our respects to their Ancestors and their descendants, who continue cultural and spiritual connections to Country.</a:t>
            </a:r>
          </a:p>
          <a:p>
            <a:pPr marL="612" lvl="1" indent="0">
              <a:buNone/>
            </a:pPr>
            <a:endParaRPr lang="en-AU" dirty="0"/>
          </a:p>
          <a:p>
            <a:pPr marL="612" lvl="1" indent="0">
              <a:buNone/>
            </a:pPr>
            <a:r>
              <a:rPr lang="en-AU" dirty="0"/>
              <a:t>We recognise their valuable contributions to Australian and global society.</a:t>
            </a:r>
          </a:p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E227FEEF-895B-204C-9420-9FE0102D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143" y="399594"/>
            <a:ext cx="5406952" cy="468000"/>
          </a:xfrm>
        </p:spPr>
        <p:txBody>
          <a:bodyPr>
            <a:normAutofit/>
          </a:bodyPr>
          <a:lstStyle/>
          <a:p>
            <a:r>
              <a:rPr lang="en-AU" sz="3000" dirty="0"/>
              <a:t>Acknowledgment of </a:t>
            </a:r>
            <a:r>
              <a:rPr lang="en-AU" sz="3000" b="1" dirty="0"/>
              <a:t>Country</a:t>
            </a:r>
            <a:endParaRPr lang="en-US" sz="3000" b="1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0C67F306-45F7-DE4C-B108-C814C864AF62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" name="Title 7">
            <a:extLst>
              <a:ext uri="{FF2B5EF4-FFF2-40B4-BE49-F238E27FC236}">
                <a16:creationId xmlns:a16="http://schemas.microsoft.com/office/drawing/2014/main" id="{2B5DBB36-E92A-48E8-9E22-DAE451A558C1}"/>
              </a:ext>
            </a:extLst>
          </p:cNvPr>
          <p:cNvSpPr txBox="1">
            <a:spLocks/>
          </p:cNvSpPr>
          <p:nvPr/>
        </p:nvSpPr>
        <p:spPr>
          <a:xfrm>
            <a:off x="197962" y="1122209"/>
            <a:ext cx="5497443" cy="468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000" dirty="0"/>
              <a:t>Example 1: For formal meetings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289068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1DB6E-300B-E34F-9D9B-A358132172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17DE0E-AFB1-41FD-BC35-27DB61CA125F}" type="slidenum">
              <a:rPr kumimoji="0" lang="en-AU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B96B0C-F338-A649-9C62-40BFA48F7E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7963" y="2185816"/>
            <a:ext cx="5705949" cy="4453464"/>
          </a:xfrm>
        </p:spPr>
        <p:txBody>
          <a:bodyPr/>
          <a:lstStyle/>
          <a:p>
            <a:r>
              <a:rPr lang="en-AU" b="1" dirty="0"/>
              <a:t>I would like to begin by acknowledging the Traditional Custodians of the lands on which we meet today; and pay respect to elders past and present. I extend that respect to Aboriginal and Torres Strait Islander people attending.</a:t>
            </a:r>
            <a:endParaRPr lang="en-AU" sz="1600" dirty="0"/>
          </a:p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E227FEEF-895B-204C-9420-9FE0102D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143" y="399594"/>
            <a:ext cx="5406952" cy="468000"/>
          </a:xfrm>
        </p:spPr>
        <p:txBody>
          <a:bodyPr>
            <a:normAutofit/>
          </a:bodyPr>
          <a:lstStyle/>
          <a:p>
            <a:r>
              <a:rPr lang="en-AU" sz="3000" b="1" dirty="0"/>
              <a:t>Acknowledgment of Country</a:t>
            </a:r>
            <a:endParaRPr lang="en-US" sz="3000" b="1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0C67F306-45F7-DE4C-B108-C814C864AF62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" name="Title 7">
            <a:extLst>
              <a:ext uri="{FF2B5EF4-FFF2-40B4-BE49-F238E27FC236}">
                <a16:creationId xmlns:a16="http://schemas.microsoft.com/office/drawing/2014/main" id="{2B5DBB36-E92A-48E8-9E22-DAE451A558C1}"/>
              </a:ext>
            </a:extLst>
          </p:cNvPr>
          <p:cNvSpPr txBox="1">
            <a:spLocks/>
          </p:cNvSpPr>
          <p:nvPr/>
        </p:nvSpPr>
        <p:spPr>
          <a:xfrm>
            <a:off x="197963" y="1122209"/>
            <a:ext cx="5584528" cy="468000"/>
          </a:xfrm>
          <a:prstGeom prst="rect">
            <a:avLst/>
          </a:prstGeom>
        </p:spPr>
        <p:txBody>
          <a:bodyPr vert="horz" lIns="0" tIns="0" rIns="0" bIns="0" rtlCol="0" anchor="t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000" dirty="0"/>
              <a:t>Example 2: For virtual presentations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88237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University of Queensland">
  <a:themeElements>
    <a:clrScheme name="UQ PP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1247A"/>
      </a:accent1>
      <a:accent2>
        <a:srgbClr val="E62645"/>
      </a:accent2>
      <a:accent3>
        <a:srgbClr val="00A2C7"/>
      </a:accent3>
      <a:accent4>
        <a:srgbClr val="EB602B"/>
      </a:accent4>
      <a:accent5>
        <a:srgbClr val="4085C6"/>
      </a:accent5>
      <a:accent6>
        <a:srgbClr val="2EA836"/>
      </a:accent6>
      <a:hlink>
        <a:srgbClr val="00A2C7"/>
      </a:hlink>
      <a:folHlink>
        <a:srgbClr val="00A2C7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Q PowerPoint Template v4.potx" id="{EB40B91F-2F7C-4628-893D-3539496D6C6A}" vid="{691CE4A2-4C6F-4895-A94C-37E246F52C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710</Words>
  <Application>Microsoft Office PowerPoint</Application>
  <PresentationFormat>Widescreen</PresentationFormat>
  <Paragraphs>62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University of Queensland</vt:lpstr>
      <vt:lpstr>Acknowledgment of Country</vt:lpstr>
      <vt:lpstr>Acknowledgment of Country</vt:lpstr>
    </vt:vector>
  </TitlesOfParts>
  <Company>The University of Queensland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Acknowledgment of Country</dc:title>
  <dc:creator>Nell Angus</dc:creator>
  <cp:lastModifiedBy>Karen New</cp:lastModifiedBy>
  <cp:revision>5</cp:revision>
  <dcterms:created xsi:type="dcterms:W3CDTF">2019-08-14T05:35:57Z</dcterms:created>
  <dcterms:modified xsi:type="dcterms:W3CDTF">2020-12-07T08:29:52Z</dcterms:modified>
</cp:coreProperties>
</file>