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  <p:sldId id="260" r:id="rId3"/>
    <p:sldId id="262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3DB"/>
    <a:srgbClr val="005093"/>
    <a:srgbClr val="8FD2E9"/>
    <a:srgbClr val="34B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57"/>
    <p:restoredTop sz="94675"/>
  </p:normalViewPr>
  <p:slideViewPr>
    <p:cSldViewPr snapToGrid="0" snapToObjects="1">
      <p:cViewPr varScale="1">
        <p:scale>
          <a:sx n="68" d="100"/>
          <a:sy n="68" d="100"/>
        </p:scale>
        <p:origin x="16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2652408" y="6396335"/>
            <a:ext cx="383918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400" b="1" kern="1200" dirty="0" err="1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www.acnn.org.au</a:t>
            </a:r>
            <a:endParaRPr lang="en-US" sz="2400" b="1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140" y="3122141"/>
            <a:ext cx="7772400" cy="752024"/>
          </a:xfrm>
        </p:spPr>
        <p:txBody>
          <a:bodyPr lIns="0" tIns="0" rIns="0" bIns="0" anchor="b">
            <a:normAutofit/>
          </a:bodyPr>
          <a:lstStyle>
            <a:lvl1pPr algn="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99" y="3973019"/>
            <a:ext cx="7465541" cy="387179"/>
          </a:xfrm>
        </p:spPr>
        <p:txBody>
          <a:bodyPr lIns="0" tIns="0" rIns="0" bIns="0">
            <a:normAutofit/>
          </a:bodyPr>
          <a:lstStyle>
            <a:lvl1pPr marL="0" indent="0" algn="r">
              <a:buNone/>
              <a:defRPr sz="2800">
                <a:solidFill>
                  <a:srgbClr val="8FD2E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742" y="2784390"/>
            <a:ext cx="7886700" cy="806022"/>
          </a:xfrm>
        </p:spPr>
        <p:txBody>
          <a:bodyPr lIns="0" tIns="0" rIns="0" bIns="0" anchor="b">
            <a:normAutofit/>
          </a:bodyPr>
          <a:lstStyle>
            <a:lvl1pPr algn="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742" y="3617401"/>
            <a:ext cx="7886700" cy="476806"/>
          </a:xfrm>
        </p:spPr>
        <p:txBody>
          <a:bodyPr lIns="0" tIns="0" rIns="0" bIns="0">
            <a:normAutofit/>
          </a:bodyPr>
          <a:lstStyle>
            <a:lvl1pPr marL="0" indent="0" algn="r">
              <a:buNone/>
              <a:defRPr sz="3000">
                <a:solidFill>
                  <a:srgbClr val="00A3DB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49B112F-396D-4D42-9491-CA2BC1040936}" type="datetimeFigureOut">
              <a:rPr lang="en-US" smtClean="0"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FDB0FB3-34AE-8A45-81F5-1332EC653E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04944"/>
            <a:ext cx="9144000" cy="235305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645212"/>
            <a:ext cx="7886700" cy="615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990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606746" y="6557319"/>
            <a:ext cx="1993557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kern="1200" dirty="0" err="1">
                <a:solidFill>
                  <a:srgbClr val="00A3DB"/>
                </a:solidFill>
                <a:effectLst/>
                <a:latin typeface="+mn-lt"/>
                <a:ea typeface="+mn-ea"/>
                <a:cs typeface="+mn-cs"/>
              </a:rPr>
              <a:t>www.acnn.org.au</a:t>
            </a:r>
            <a:endParaRPr lang="en-US" sz="1100" kern="1200" dirty="0">
              <a:solidFill>
                <a:srgbClr val="00A3DB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619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6" r:id="rId3"/>
    <p:sldLayoutId id="2147483663" r:id="rId4"/>
    <p:sldLayoutId id="2147483662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00509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A3DB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3DB"/>
        </a:buClr>
        <a:buFont typeface=".AppleSystemUIFont" charset="-12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3DB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3DB"/>
        </a:buClr>
        <a:buFont typeface=".AppleSystemUIFont" charset="-12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A3DB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3211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19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8668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482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.AppleSystemUIFont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Accounts</dc:creator>
  <cp:lastModifiedBy>Karen New</cp:lastModifiedBy>
  <cp:revision>7</cp:revision>
  <dcterms:created xsi:type="dcterms:W3CDTF">2016-12-13T01:58:10Z</dcterms:created>
  <dcterms:modified xsi:type="dcterms:W3CDTF">2019-12-11T09:40:15Z</dcterms:modified>
</cp:coreProperties>
</file>